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66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135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56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22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415" y="1057302"/>
            <a:ext cx="8157255" cy="519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38135"/>
            <a:ext cx="8110284" cy="52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6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85" y="1058108"/>
            <a:ext cx="8137486" cy="52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267" y="1081520"/>
            <a:ext cx="8149404" cy="51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08" y="1198761"/>
            <a:ext cx="8138769" cy="274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7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718</cp:revision>
  <cp:lastPrinted>2019-04-01T05:27:46Z</cp:lastPrinted>
  <dcterms:created xsi:type="dcterms:W3CDTF">2016-09-02T04:58:22Z</dcterms:created>
  <dcterms:modified xsi:type="dcterms:W3CDTF">2022-09-19T01:52:01Z</dcterms:modified>
</cp:coreProperties>
</file>