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8699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009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2021.06.25(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7993471D-AE4A-4C59-A3CA-5EBC60906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62" name="_x387997648" descr="EMB0000054000a8">
            <a:extLst>
              <a:ext uri="{FF2B5EF4-FFF2-40B4-BE49-F238E27FC236}">
                <a16:creationId xmlns:a16="http://schemas.microsoft.com/office/drawing/2014/main" id="{5990AA98-4520-4BDF-AB6A-D61FA4787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32" t="15045" r="18744" b="30276"/>
          <a:stretch>
            <a:fillRect/>
          </a:stretch>
        </p:blipFill>
        <p:spPr bwMode="auto">
          <a:xfrm>
            <a:off x="382960" y="1582229"/>
            <a:ext cx="8077472" cy="426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76052" y="981009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2021.06.25(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AB3A7514-7B1C-4451-AB5E-135C42BEB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2755040E-9378-4864-8677-59BB8DE6E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908F427C-5B36-4630-ABF4-45B128F11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1" name="Rectangle 2">
            <a:extLst>
              <a:ext uri="{FF2B5EF4-FFF2-40B4-BE49-F238E27FC236}">
                <a16:creationId xmlns:a16="http://schemas.microsoft.com/office/drawing/2014/main" id="{9C892377-72A1-474E-A333-C54C66AE0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2" name="Rectangle 2">
            <a:extLst>
              <a:ext uri="{FF2B5EF4-FFF2-40B4-BE49-F238E27FC236}">
                <a16:creationId xmlns:a16="http://schemas.microsoft.com/office/drawing/2014/main" id="{E719F499-40E6-4651-9EF5-7FF5F5024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4" name="Rectangle 2">
            <a:extLst>
              <a:ext uri="{FF2B5EF4-FFF2-40B4-BE49-F238E27FC236}">
                <a16:creationId xmlns:a16="http://schemas.microsoft.com/office/drawing/2014/main" id="{1B5D6A37-6C88-45FA-A6FC-8F58C62ED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65" name="_x386158864" descr="EMB0000054000aa">
            <a:extLst>
              <a:ext uri="{FF2B5EF4-FFF2-40B4-BE49-F238E27FC236}">
                <a16:creationId xmlns:a16="http://schemas.microsoft.com/office/drawing/2014/main" id="{16575122-453F-45CC-BD4E-7FAF5A4B7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55" t="25781" r="18744" b="19594"/>
          <a:stretch>
            <a:fillRect/>
          </a:stretch>
        </p:blipFill>
        <p:spPr bwMode="auto">
          <a:xfrm>
            <a:off x="392895" y="1572425"/>
            <a:ext cx="8067537" cy="4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46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76052" y="981009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2021.06.25(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AB3A7514-7B1C-4451-AB5E-135C42BEB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2755040E-9378-4864-8677-59BB8DE6E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908F427C-5B36-4630-ABF4-45B128F11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1" name="Rectangle 2">
            <a:extLst>
              <a:ext uri="{FF2B5EF4-FFF2-40B4-BE49-F238E27FC236}">
                <a16:creationId xmlns:a16="http://schemas.microsoft.com/office/drawing/2014/main" id="{9C892377-72A1-474E-A333-C54C66AE0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2" name="Rectangle 2">
            <a:extLst>
              <a:ext uri="{FF2B5EF4-FFF2-40B4-BE49-F238E27FC236}">
                <a16:creationId xmlns:a16="http://schemas.microsoft.com/office/drawing/2014/main" id="{E719F499-40E6-4651-9EF5-7FF5F5024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3" name="Rectangle 2">
            <a:extLst>
              <a:ext uri="{FF2B5EF4-FFF2-40B4-BE49-F238E27FC236}">
                <a16:creationId xmlns:a16="http://schemas.microsoft.com/office/drawing/2014/main" id="{80A0840C-47B1-46D8-87F7-05E736CC9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88352728" descr="EMB0000054000ac">
            <a:extLst>
              <a:ext uri="{FF2B5EF4-FFF2-40B4-BE49-F238E27FC236}">
                <a16:creationId xmlns:a16="http://schemas.microsoft.com/office/drawing/2014/main" id="{C8E783C0-EB4E-4CF4-A37C-515D0D00E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15" t="50549" r="18604" b="16954"/>
          <a:stretch>
            <a:fillRect/>
          </a:stretch>
        </p:blipFill>
        <p:spPr bwMode="auto">
          <a:xfrm>
            <a:off x="378374" y="1601489"/>
            <a:ext cx="8082058" cy="192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08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2098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621</cp:revision>
  <cp:lastPrinted>2019-04-01T05:27:46Z</cp:lastPrinted>
  <dcterms:created xsi:type="dcterms:W3CDTF">2016-09-02T04:58:22Z</dcterms:created>
  <dcterms:modified xsi:type="dcterms:W3CDTF">2021-06-28T00:08:59Z</dcterms:modified>
</cp:coreProperties>
</file>