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1" r:id="rId2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CECEC"/>
    <a:srgbClr val="F0CCE4"/>
    <a:srgbClr val="DF91C5"/>
    <a:srgbClr val="E7A92D"/>
    <a:srgbClr val="EB7C29"/>
    <a:srgbClr val="59BBB9"/>
    <a:srgbClr val="E4E4E4"/>
    <a:srgbClr val="E3E3E3"/>
    <a:srgbClr val="D7E4BD"/>
    <a:srgbClr val="DBEE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54" autoAdjust="0"/>
    <p:restoredTop sz="94660"/>
  </p:normalViewPr>
  <p:slideViewPr>
    <p:cSldViewPr>
      <p:cViewPr varScale="1">
        <p:scale>
          <a:sx n="92" d="100"/>
          <a:sy n="92" d="100"/>
        </p:scale>
        <p:origin x="38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DD8F88-CA45-4B2A-A3C7-BF071A2986CE}" type="datetimeFigureOut">
              <a:rPr lang="ko-KR" altLang="en-US" smtClean="0"/>
              <a:t>2020-11-11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E66AF28-8030-4964-AE22-FF4B0472EBC8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58820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E66AF28-8030-4964-AE22-FF4B0472EBC8}" type="slidenum">
              <a:rPr lang="ko-KR" altLang="en-US" smtClean="0"/>
              <a:t>1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734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E1DA27-8182-4AED-B750-18B2623DBF40}" type="datetimeFigureOut">
              <a:rPr lang="ko-KR" altLang="en-US" smtClean="0"/>
              <a:t>2020-11-11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E1DA27-8182-4AED-B750-18B2623DBF40}" type="datetimeFigureOut">
              <a:rPr lang="ko-KR" altLang="en-US" smtClean="0"/>
              <a:t>2020-11-11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9010A5-ED8A-4B1B-B058-104989C09E72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500" advClick="0" advTm="15000">
        <p:wipe dir="r"/>
      </p:transition>
    </mc:Choice>
    <mc:Fallback xmlns="">
      <p:transition spd="slow" advClick="0" advTm="15000">
        <p:wipe dir="r"/>
      </p:transition>
    </mc:Fallback>
  </mc:AlternateConten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youngwoong.dankook.ac.kr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" name="직사각형 1271"/>
          <p:cNvSpPr/>
          <p:nvPr/>
        </p:nvSpPr>
        <p:spPr>
          <a:xfrm>
            <a:off x="449288" y="289397"/>
            <a:ext cx="4338736" cy="648072"/>
          </a:xfrm>
          <a:prstGeom prst="rect">
            <a:avLst/>
          </a:prstGeom>
          <a:solidFill>
            <a:schemeClr val="tx2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71" name="직사각형 1270"/>
          <p:cNvSpPr/>
          <p:nvPr/>
        </p:nvSpPr>
        <p:spPr>
          <a:xfrm>
            <a:off x="285288" y="1021551"/>
            <a:ext cx="8244186" cy="4904465"/>
          </a:xfrm>
          <a:prstGeom prst="rect">
            <a:avLst/>
          </a:prstGeom>
          <a:solidFill>
            <a:schemeClr val="bg1"/>
          </a:solidFill>
          <a:ln w="66675"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dirty="0"/>
          </a:p>
        </p:txBody>
      </p:sp>
      <p:sp>
        <p:nvSpPr>
          <p:cNvPr id="1274" name="TextBox 1273"/>
          <p:cNvSpPr txBox="1"/>
          <p:nvPr/>
        </p:nvSpPr>
        <p:spPr>
          <a:xfrm>
            <a:off x="4211960" y="54868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463407" y="260648"/>
            <a:ext cx="40365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en-US" altLang="ko-KR" sz="3600" b="1" dirty="0">
                <a:solidFill>
                  <a:schemeClr val="bg1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•</a:t>
            </a:r>
            <a:r>
              <a:rPr lang="en-US" altLang="ko-KR" sz="36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 </a:t>
            </a:r>
            <a:r>
              <a:rPr lang="ko-KR" altLang="en-US" sz="4000" b="1" dirty="0">
                <a:solidFill>
                  <a:schemeClr val="bg1"/>
                </a:solidFill>
                <a:latin typeface="배달의민족 주아" panose="02020603020101020101" pitchFamily="18" charset="-127"/>
                <a:ea typeface="배달의민족 주아" panose="02020603020101020101" pitchFamily="18" charset="-127"/>
              </a:rPr>
              <a:t>채 용 정 보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5021837" y="549841"/>
            <a:ext cx="36857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게시일 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2020.11.10(</a:t>
            </a:r>
            <a:r>
              <a:rPr lang="ko-KR" altLang="en-US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화</a:t>
            </a:r>
            <a:r>
              <a:rPr lang="en-US" altLang="ko-KR" sz="2200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endParaRPr lang="ko-KR" altLang="en-US" sz="2200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9" name="직사각형 8"/>
          <p:cNvSpPr/>
          <p:nvPr/>
        </p:nvSpPr>
        <p:spPr>
          <a:xfrm>
            <a:off x="107504" y="6167045"/>
            <a:ext cx="89771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회사별 채용정보의 세부내용은 </a:t>
            </a:r>
            <a:r>
              <a:rPr lang="ko-KR" altLang="en-US" dirty="0" err="1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영웅스토리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(h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  <a:hlinkClick r:id="rId3"/>
              </a:rPr>
              <a:t>ttp://youngwoong.dankook.ac.kr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endParaRPr lang="en-US" altLang="ko-KR" dirty="0">
              <a:solidFill>
                <a:schemeClr val="accent2"/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  <a:p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   &amp; 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취업진로</a:t>
            </a:r>
            <a:r>
              <a:rPr lang="en-US" altLang="ko-KR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1</a:t>
            </a:r>
            <a:r>
              <a:rPr lang="ko-KR" altLang="en-US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팀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(</a:t>
            </a:r>
            <a:r>
              <a:rPr lang="ko-KR" altLang="en-US" dirty="0" err="1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혜당관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 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421</a:t>
            </a:r>
            <a:r>
              <a:rPr lang="ko-KR" altLang="en-US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호</a:t>
            </a:r>
            <a:r>
              <a:rPr lang="en-US" altLang="ko-KR" dirty="0">
                <a:solidFill>
                  <a:schemeClr val="accent2"/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) </a:t>
            </a:r>
            <a:r>
              <a:rPr lang="ko-KR" altLang="en-US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게시판에서 확인할 수 있습니다</a:t>
            </a:r>
            <a:r>
              <a:rPr lang="en-US" altLang="ko-KR" dirty="0">
                <a:solidFill>
                  <a:schemeClr val="tx2">
                    <a:lumMod val="75000"/>
                  </a:schemeClr>
                </a:solidFill>
                <a:latin typeface="나눔고딕" panose="020D0604000000000000" pitchFamily="50" charset="-127"/>
                <a:ea typeface="나눔고딕" panose="020D0604000000000000" pitchFamily="50" charset="-127"/>
              </a:rPr>
              <a:t>.</a:t>
            </a:r>
            <a:endParaRPr lang="ko-KR" altLang="en-US" dirty="0">
              <a:solidFill>
                <a:schemeClr val="tx2">
                  <a:lumMod val="75000"/>
                </a:schemeClr>
              </a:solidFill>
              <a:latin typeface="나눔고딕" panose="020D0604000000000000" pitchFamily="50" charset="-127"/>
              <a:ea typeface="나눔고딕" panose="020D0604000000000000" pitchFamily="50" charset="-127"/>
            </a:endParaRPr>
          </a:p>
        </p:txBody>
      </p:sp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294824" y="486707"/>
            <a:ext cx="117760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218931" y="417757"/>
            <a:ext cx="121924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5" name="Rectangle 2"/>
          <p:cNvSpPr>
            <a:spLocks noChangeArrowheads="1"/>
          </p:cNvSpPr>
          <p:nvPr/>
        </p:nvSpPr>
        <p:spPr bwMode="auto">
          <a:xfrm>
            <a:off x="230044" y="496861"/>
            <a:ext cx="1163977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4" name="Rectangle 2"/>
          <p:cNvSpPr>
            <a:spLocks noChangeArrowheads="1"/>
          </p:cNvSpPr>
          <p:nvPr/>
        </p:nvSpPr>
        <p:spPr bwMode="auto">
          <a:xfrm>
            <a:off x="184175" y="465111"/>
            <a:ext cx="1201831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" name="Rectangle 2"/>
          <p:cNvSpPr>
            <a:spLocks noChangeArrowheads="1"/>
          </p:cNvSpPr>
          <p:nvPr/>
        </p:nvSpPr>
        <p:spPr bwMode="auto">
          <a:xfrm>
            <a:off x="220519" y="260671"/>
            <a:ext cx="1189599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7" name="Rectangle 2"/>
          <p:cNvSpPr>
            <a:spLocks noChangeArrowheads="1"/>
          </p:cNvSpPr>
          <p:nvPr/>
        </p:nvSpPr>
        <p:spPr bwMode="auto">
          <a:xfrm>
            <a:off x="190383" y="496861"/>
            <a:ext cx="114889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0" name="Rectangle 2"/>
          <p:cNvSpPr>
            <a:spLocks noChangeArrowheads="1"/>
          </p:cNvSpPr>
          <p:nvPr/>
        </p:nvSpPr>
        <p:spPr bwMode="auto">
          <a:xfrm>
            <a:off x="202620" y="513677"/>
            <a:ext cx="1156077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2" name="Rectangle 6"/>
          <p:cNvSpPr>
            <a:spLocks noChangeArrowheads="1"/>
          </p:cNvSpPr>
          <p:nvPr/>
        </p:nvSpPr>
        <p:spPr bwMode="auto">
          <a:xfrm>
            <a:off x="182587" y="541556"/>
            <a:ext cx="112244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9" name="Rectangle 2"/>
          <p:cNvSpPr>
            <a:spLocks noChangeArrowheads="1"/>
          </p:cNvSpPr>
          <p:nvPr/>
        </p:nvSpPr>
        <p:spPr bwMode="auto">
          <a:xfrm>
            <a:off x="85011" y="498448"/>
            <a:ext cx="1214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3" name="Rectangle 2"/>
          <p:cNvSpPr>
            <a:spLocks noChangeArrowheads="1"/>
          </p:cNvSpPr>
          <p:nvPr/>
        </p:nvSpPr>
        <p:spPr bwMode="auto">
          <a:xfrm>
            <a:off x="176069" y="496861"/>
            <a:ext cx="1161940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5" name="Rectangle 2"/>
          <p:cNvSpPr>
            <a:spLocks noChangeArrowheads="1"/>
          </p:cNvSpPr>
          <p:nvPr/>
        </p:nvSpPr>
        <p:spPr bwMode="auto">
          <a:xfrm>
            <a:off x="183187" y="247623"/>
            <a:ext cx="1195352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4" name="Rectangle 2"/>
          <p:cNvSpPr>
            <a:spLocks noChangeArrowheads="1"/>
          </p:cNvSpPr>
          <p:nvPr/>
        </p:nvSpPr>
        <p:spPr bwMode="auto">
          <a:xfrm>
            <a:off x="61769" y="486707"/>
            <a:ext cx="12510804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7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6" name="Rectangle 2"/>
          <p:cNvSpPr>
            <a:spLocks noChangeArrowheads="1"/>
          </p:cNvSpPr>
          <p:nvPr/>
        </p:nvSpPr>
        <p:spPr bwMode="auto">
          <a:xfrm>
            <a:off x="207819" y="508303"/>
            <a:ext cx="11910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8" name="Rectangle 2"/>
          <p:cNvSpPr>
            <a:spLocks noChangeArrowheads="1"/>
          </p:cNvSpPr>
          <p:nvPr/>
        </p:nvSpPr>
        <p:spPr bwMode="auto">
          <a:xfrm>
            <a:off x="281421" y="624676"/>
            <a:ext cx="1117224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2" name="Rectangle 4"/>
          <p:cNvSpPr>
            <a:spLocks noChangeArrowheads="1"/>
          </p:cNvSpPr>
          <p:nvPr/>
        </p:nvSpPr>
        <p:spPr bwMode="auto">
          <a:xfrm>
            <a:off x="216230" y="508303"/>
            <a:ext cx="118483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4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1" name="Rectangle 2"/>
          <p:cNvSpPr>
            <a:spLocks noChangeArrowheads="1"/>
          </p:cNvSpPr>
          <p:nvPr/>
        </p:nvSpPr>
        <p:spPr bwMode="auto">
          <a:xfrm>
            <a:off x="228192" y="467657"/>
            <a:ext cx="118835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4" name="Rectangle 2"/>
          <p:cNvSpPr>
            <a:spLocks noChangeArrowheads="1"/>
          </p:cNvSpPr>
          <p:nvPr/>
        </p:nvSpPr>
        <p:spPr bwMode="auto">
          <a:xfrm>
            <a:off x="172690" y="505757"/>
            <a:ext cx="1173384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6" name="Rectangle 2"/>
          <p:cNvSpPr>
            <a:spLocks noChangeArrowheads="1"/>
          </p:cNvSpPr>
          <p:nvPr/>
        </p:nvSpPr>
        <p:spPr bwMode="auto">
          <a:xfrm>
            <a:off x="-304760" y="6181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9" name="Rectangle 4"/>
          <p:cNvSpPr>
            <a:spLocks noChangeArrowheads="1"/>
          </p:cNvSpPr>
          <p:nvPr/>
        </p:nvSpPr>
        <p:spPr bwMode="auto">
          <a:xfrm>
            <a:off x="-549223" y="563322"/>
            <a:ext cx="1365275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58" name="Rectangle 2"/>
          <p:cNvSpPr>
            <a:spLocks noChangeArrowheads="1"/>
          </p:cNvSpPr>
          <p:nvPr/>
        </p:nvSpPr>
        <p:spPr bwMode="auto">
          <a:xfrm>
            <a:off x="264718" y="639767"/>
            <a:ext cx="1165751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1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0" name="Rectangle 2"/>
          <p:cNvSpPr>
            <a:spLocks noChangeArrowheads="1"/>
          </p:cNvSpPr>
          <p:nvPr/>
        </p:nvSpPr>
        <p:spPr bwMode="auto">
          <a:xfrm>
            <a:off x="275006" y="410445"/>
            <a:ext cx="1196663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4" name="Rectangle 2"/>
          <p:cNvSpPr>
            <a:spLocks noChangeArrowheads="1"/>
          </p:cNvSpPr>
          <p:nvPr/>
        </p:nvSpPr>
        <p:spPr bwMode="auto">
          <a:xfrm>
            <a:off x="324400" y="598519"/>
            <a:ext cx="1150919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7" name="Rectangle 2"/>
          <p:cNvSpPr>
            <a:spLocks noChangeArrowheads="1"/>
          </p:cNvSpPr>
          <p:nvPr/>
        </p:nvSpPr>
        <p:spPr bwMode="auto">
          <a:xfrm>
            <a:off x="54374" y="532412"/>
            <a:ext cx="1211131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6" name="Rectangle 2"/>
          <p:cNvSpPr>
            <a:spLocks noChangeArrowheads="1"/>
          </p:cNvSpPr>
          <p:nvPr/>
        </p:nvSpPr>
        <p:spPr bwMode="auto">
          <a:xfrm>
            <a:off x="-342660" y="557782"/>
            <a:ext cx="1390447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3" name="Rectangle 4"/>
          <p:cNvSpPr>
            <a:spLocks noChangeArrowheads="1"/>
          </p:cNvSpPr>
          <p:nvPr/>
        </p:nvSpPr>
        <p:spPr bwMode="auto">
          <a:xfrm>
            <a:off x="-816" y="29507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68" name="Rectangle 2"/>
          <p:cNvSpPr>
            <a:spLocks noChangeArrowheads="1"/>
          </p:cNvSpPr>
          <p:nvPr/>
        </p:nvSpPr>
        <p:spPr bwMode="auto">
          <a:xfrm>
            <a:off x="272742" y="579784"/>
            <a:ext cx="11452406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0" name="Rectangle 2"/>
          <p:cNvSpPr>
            <a:spLocks noChangeArrowheads="1"/>
          </p:cNvSpPr>
          <p:nvPr/>
        </p:nvSpPr>
        <p:spPr bwMode="auto">
          <a:xfrm>
            <a:off x="329417" y="596227"/>
            <a:ext cx="1233103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5" name="Rectangle 2"/>
          <p:cNvSpPr>
            <a:spLocks noChangeArrowheads="1"/>
          </p:cNvSpPr>
          <p:nvPr/>
        </p:nvSpPr>
        <p:spPr bwMode="auto">
          <a:xfrm>
            <a:off x="328638" y="673468"/>
            <a:ext cx="11491147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8" name="Rectangle 2"/>
          <p:cNvSpPr>
            <a:spLocks noChangeArrowheads="1"/>
          </p:cNvSpPr>
          <p:nvPr/>
        </p:nvSpPr>
        <p:spPr bwMode="auto">
          <a:xfrm>
            <a:off x="324400" y="417757"/>
            <a:ext cx="4634271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279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028" name="표 10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6577342"/>
              </p:ext>
            </p:extLst>
          </p:nvPr>
        </p:nvGraphicFramePr>
        <p:xfrm>
          <a:off x="324401" y="1140387"/>
          <a:ext cx="8177685" cy="4164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0535">
                  <a:extLst>
                    <a:ext uri="{9D8B030D-6E8A-4147-A177-3AD203B41FA5}">
                      <a16:colId xmlns:a16="http://schemas.microsoft.com/office/drawing/2014/main" val="587474464"/>
                    </a:ext>
                  </a:extLst>
                </a:gridCol>
                <a:gridCol w="3591807">
                  <a:extLst>
                    <a:ext uri="{9D8B030D-6E8A-4147-A177-3AD203B41FA5}">
                      <a16:colId xmlns:a16="http://schemas.microsoft.com/office/drawing/2014/main" val="448806024"/>
                    </a:ext>
                  </a:extLst>
                </a:gridCol>
                <a:gridCol w="1539346">
                  <a:extLst>
                    <a:ext uri="{9D8B030D-6E8A-4147-A177-3AD203B41FA5}">
                      <a16:colId xmlns:a16="http://schemas.microsoft.com/office/drawing/2014/main" val="984159145"/>
                    </a:ext>
                  </a:extLst>
                </a:gridCol>
                <a:gridCol w="1575997">
                  <a:extLst>
                    <a:ext uri="{9D8B030D-6E8A-4147-A177-3AD203B41FA5}">
                      <a16:colId xmlns:a16="http://schemas.microsoft.com/office/drawing/2014/main" val="3170678031"/>
                    </a:ext>
                  </a:extLst>
                </a:gridCol>
              </a:tblGrid>
              <a:tr h="41640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회사명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 err="1"/>
                        <a:t>공고명</a:t>
                      </a:r>
                      <a:endParaRPr lang="ko-KR" alt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등록일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dirty="0"/>
                        <a:t>마감일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752850506"/>
                  </a:ext>
                </a:extLst>
              </a:tr>
            </a:tbl>
          </a:graphicData>
        </a:graphic>
      </p:graphicFrame>
      <p:sp>
        <p:nvSpPr>
          <p:cNvPr id="1025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3" name="Rectangle 2">
            <a:extLst>
              <a:ext uri="{FF2B5EF4-FFF2-40B4-BE49-F238E27FC236}">
                <a16:creationId xmlns:a16="http://schemas.microsoft.com/office/drawing/2014/main" id="{C5684FA3-466A-489A-8ABE-68C237F90D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8" name="Rectangle 2">
            <a:extLst>
              <a:ext uri="{FF2B5EF4-FFF2-40B4-BE49-F238E27FC236}">
                <a16:creationId xmlns:a16="http://schemas.microsoft.com/office/drawing/2014/main" id="{C4C928BE-9232-4774-AA91-C44B641B4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33502" y="346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4" name="Rectangle 2">
            <a:extLst>
              <a:ext uri="{FF2B5EF4-FFF2-40B4-BE49-F238E27FC236}">
                <a16:creationId xmlns:a16="http://schemas.microsoft.com/office/drawing/2014/main" id="{EAEE0753-153F-4151-A08C-0B79B69976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1" name="Rectangle 2">
            <a:extLst>
              <a:ext uri="{FF2B5EF4-FFF2-40B4-BE49-F238E27FC236}">
                <a16:creationId xmlns:a16="http://schemas.microsoft.com/office/drawing/2014/main" id="{27E53B71-B02B-41E0-9C65-B47A14F08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5" name="Rectangle 2">
            <a:extLst>
              <a:ext uri="{FF2B5EF4-FFF2-40B4-BE49-F238E27FC236}">
                <a16:creationId xmlns:a16="http://schemas.microsoft.com/office/drawing/2014/main" id="{336CBF5D-5074-483D-B180-321E8446DF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2" name="Rectangle 2">
            <a:extLst>
              <a:ext uri="{FF2B5EF4-FFF2-40B4-BE49-F238E27FC236}">
                <a16:creationId xmlns:a16="http://schemas.microsoft.com/office/drawing/2014/main" id="{72CCBF1F-6DDC-4654-8652-683083B9DB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7" name="Rectangle 2">
            <a:extLst>
              <a:ext uri="{FF2B5EF4-FFF2-40B4-BE49-F238E27FC236}">
                <a16:creationId xmlns:a16="http://schemas.microsoft.com/office/drawing/2014/main" id="{269E8F2D-00F9-4222-B1DA-A3FDF45387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6" name="Rectangle 2">
            <a:extLst>
              <a:ext uri="{FF2B5EF4-FFF2-40B4-BE49-F238E27FC236}">
                <a16:creationId xmlns:a16="http://schemas.microsoft.com/office/drawing/2014/main" id="{AAFFD65B-2066-43B3-87BC-4B068B1D3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8" name="Rectangle 2">
            <a:extLst>
              <a:ext uri="{FF2B5EF4-FFF2-40B4-BE49-F238E27FC236}">
                <a16:creationId xmlns:a16="http://schemas.microsoft.com/office/drawing/2014/main" id="{F89B3411-2C00-49CA-B0DE-0970850C08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9" name="Rectangle 2">
            <a:extLst>
              <a:ext uri="{FF2B5EF4-FFF2-40B4-BE49-F238E27FC236}">
                <a16:creationId xmlns:a16="http://schemas.microsoft.com/office/drawing/2014/main" id="{B87E08E8-B3A1-4E7B-A2AD-A3B74802D9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0" name="Rectangle 2">
            <a:extLst>
              <a:ext uri="{FF2B5EF4-FFF2-40B4-BE49-F238E27FC236}">
                <a16:creationId xmlns:a16="http://schemas.microsoft.com/office/drawing/2014/main" id="{2D9CF14C-4285-41E0-9567-28280B4EEA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30" name="Rectangle 2">
            <a:extLst>
              <a:ext uri="{FF2B5EF4-FFF2-40B4-BE49-F238E27FC236}">
                <a16:creationId xmlns:a16="http://schemas.microsoft.com/office/drawing/2014/main" id="{3D039F5C-E3D4-478B-A752-D8F4107EAA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1" name="Rectangle 2">
            <a:extLst>
              <a:ext uri="{FF2B5EF4-FFF2-40B4-BE49-F238E27FC236}">
                <a16:creationId xmlns:a16="http://schemas.microsoft.com/office/drawing/2014/main" id="{E0715877-2B87-4895-9D14-E1350006D0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21" name="Rectangle 2">
            <a:extLst>
              <a:ext uri="{FF2B5EF4-FFF2-40B4-BE49-F238E27FC236}">
                <a16:creationId xmlns:a16="http://schemas.microsoft.com/office/drawing/2014/main" id="{A4699738-5C1B-44E6-8E45-0E173142AB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3" name="Rectangle 2">
            <a:extLst>
              <a:ext uri="{FF2B5EF4-FFF2-40B4-BE49-F238E27FC236}">
                <a16:creationId xmlns:a16="http://schemas.microsoft.com/office/drawing/2014/main" id="{D756BF0D-2970-48C5-8F73-29A8AFF74D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2" name="Rectangle 2">
            <a:extLst>
              <a:ext uri="{FF2B5EF4-FFF2-40B4-BE49-F238E27FC236}">
                <a16:creationId xmlns:a16="http://schemas.microsoft.com/office/drawing/2014/main" id="{4751C046-92F9-45E5-B024-0EB31186A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4" name="Rectangle 2">
            <a:extLst>
              <a:ext uri="{FF2B5EF4-FFF2-40B4-BE49-F238E27FC236}">
                <a16:creationId xmlns:a16="http://schemas.microsoft.com/office/drawing/2014/main" id="{B8F2A5D0-EBEA-485E-A65B-3D8BC080DD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5" name="Rectangle 2">
            <a:extLst>
              <a:ext uri="{FF2B5EF4-FFF2-40B4-BE49-F238E27FC236}">
                <a16:creationId xmlns:a16="http://schemas.microsoft.com/office/drawing/2014/main" id="{7B72676C-CC16-4C40-B02B-78BAC56BD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6" name="Rectangle 2">
            <a:extLst>
              <a:ext uri="{FF2B5EF4-FFF2-40B4-BE49-F238E27FC236}">
                <a16:creationId xmlns:a16="http://schemas.microsoft.com/office/drawing/2014/main" id="{7D3CF53C-12F7-441F-88DC-946AEF4104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47" name="Rectangle 2">
            <a:extLst>
              <a:ext uri="{FF2B5EF4-FFF2-40B4-BE49-F238E27FC236}">
                <a16:creationId xmlns:a16="http://schemas.microsoft.com/office/drawing/2014/main" id="{404F5631-E0BB-49E9-8B3E-E44A6BF4E2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4163" y="1142312"/>
            <a:ext cx="1377529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49" name="_x447717712" descr="EMB00002d440141">
            <a:extLst>
              <a:ext uri="{FF2B5EF4-FFF2-40B4-BE49-F238E27FC236}">
                <a16:creationId xmlns:a16="http://schemas.microsoft.com/office/drawing/2014/main" id="{6F5155C3-7D88-491C-BB02-C823EE6E115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827"/>
          <a:stretch>
            <a:fillRect/>
          </a:stretch>
        </p:blipFill>
        <p:spPr bwMode="auto">
          <a:xfrm>
            <a:off x="324400" y="1599513"/>
            <a:ext cx="8136032" cy="42369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08595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 advClick="0" advTm="20000">
        <p:wipe dir="r"/>
      </p:transition>
    </mc:Choice>
    <mc:Fallback xmlns="">
      <p:transition spd="slow" advClick="0" advTm="20000">
        <p:wipe dir="r"/>
      </p:transition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1975</TotalTime>
  <Words>46</Words>
  <Application>Microsoft Office PowerPoint</Application>
  <PresentationFormat>화면 슬라이드 쇼(4:3)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5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7" baseType="lpstr">
      <vt:lpstr>나눔고딕</vt:lpstr>
      <vt:lpstr>맑은 고딕</vt:lpstr>
      <vt:lpstr>배달의민족 주아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평생교육원</dc:creator>
  <cp:lastModifiedBy>DKU</cp:lastModifiedBy>
  <cp:revision>526</cp:revision>
  <cp:lastPrinted>2019-04-01T05:27:46Z</cp:lastPrinted>
  <dcterms:created xsi:type="dcterms:W3CDTF">2016-09-02T04:58:22Z</dcterms:created>
  <dcterms:modified xsi:type="dcterms:W3CDTF">2020-11-11T00:12:36Z</dcterms:modified>
</cp:coreProperties>
</file>