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7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6296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71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9" name="_x311022704" descr="EMB000010ec04c4">
            <a:extLst>
              <a:ext uri="{FF2B5EF4-FFF2-40B4-BE49-F238E27FC236}">
                <a16:creationId xmlns:a16="http://schemas.microsoft.com/office/drawing/2014/main" id="{7ADEE968-EB1C-46B9-B3EF-0B4D90857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30797" r="18744" b="14255"/>
          <a:stretch>
            <a:fillRect/>
          </a:stretch>
        </p:blipFill>
        <p:spPr bwMode="auto">
          <a:xfrm>
            <a:off x="361466" y="1569398"/>
            <a:ext cx="8098966" cy="435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1" name="Rectangle 3">
            <a:extLst>
              <a:ext uri="{FF2B5EF4-FFF2-40B4-BE49-F238E27FC236}">
                <a16:creationId xmlns:a16="http://schemas.microsoft.com/office/drawing/2014/main" id="{49F116D2-541D-4BC7-8E28-33B6C6E92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2" name="_x413730816" descr="EMB000010ec04c6">
            <a:extLst>
              <a:ext uri="{FF2B5EF4-FFF2-40B4-BE49-F238E27FC236}">
                <a16:creationId xmlns:a16="http://schemas.microsoft.com/office/drawing/2014/main" id="{CBDCAA6F-7B5F-4BB5-BCB8-111C10E96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22557" r="18744" b="21881"/>
          <a:stretch>
            <a:fillRect/>
          </a:stretch>
        </p:blipFill>
        <p:spPr bwMode="auto">
          <a:xfrm>
            <a:off x="371866" y="1562729"/>
            <a:ext cx="8088565" cy="430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11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7" name="_x413732184" descr="EMB000010ec04c8">
            <a:extLst>
              <a:ext uri="{FF2B5EF4-FFF2-40B4-BE49-F238E27FC236}">
                <a16:creationId xmlns:a16="http://schemas.microsoft.com/office/drawing/2014/main" id="{F772B60D-803D-4C11-86CB-2378C5A64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35014" r="18744" b="14886"/>
          <a:stretch>
            <a:fillRect/>
          </a:stretch>
        </p:blipFill>
        <p:spPr bwMode="auto">
          <a:xfrm>
            <a:off x="392896" y="1582230"/>
            <a:ext cx="7995528" cy="426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7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623</cp:revision>
  <cp:lastPrinted>2019-04-01T05:27:46Z</cp:lastPrinted>
  <dcterms:created xsi:type="dcterms:W3CDTF">2016-09-02T04:58:22Z</dcterms:created>
  <dcterms:modified xsi:type="dcterms:W3CDTF">2021-07-06T00:42:01Z</dcterms:modified>
</cp:coreProperties>
</file>