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3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58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2021-02-02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189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2021-02-02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2021.02.01(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66" name="_x242988128" descr="EMB00000394be8e">
            <a:extLst>
              <a:ext uri="{FF2B5EF4-FFF2-40B4-BE49-F238E27FC236}">
                <a16:creationId xmlns:a16="http://schemas.microsoft.com/office/drawing/2014/main" id="{540EAB40-B8ED-43F5-99AE-50D45ADDD7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32"/>
          <a:stretch>
            <a:fillRect/>
          </a:stretch>
        </p:blipFill>
        <p:spPr bwMode="auto">
          <a:xfrm>
            <a:off x="358367" y="1557675"/>
            <a:ext cx="8030057" cy="4395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67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2029</TotalTime>
  <Words>46</Words>
  <Application>Microsoft Office PowerPoint</Application>
  <PresentationFormat>화면 슬라이드 쇼(4:3)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8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577</cp:revision>
  <cp:lastPrinted>2019-04-01T05:27:46Z</cp:lastPrinted>
  <dcterms:created xsi:type="dcterms:W3CDTF">2016-09-02T04:58:22Z</dcterms:created>
  <dcterms:modified xsi:type="dcterms:W3CDTF">2021-02-01T23:54:34Z</dcterms:modified>
</cp:coreProperties>
</file>