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42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39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2022.05.11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4" y="1575198"/>
            <a:ext cx="7779505" cy="447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2022.05.11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99" y="1535650"/>
            <a:ext cx="7631985" cy="441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5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2022.05.11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4" y="1546429"/>
            <a:ext cx="7722018" cy="39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660</cp:revision>
  <cp:lastPrinted>2019-04-01T05:27:46Z</cp:lastPrinted>
  <dcterms:created xsi:type="dcterms:W3CDTF">2016-09-02T04:58:22Z</dcterms:created>
  <dcterms:modified xsi:type="dcterms:W3CDTF">2022-05-12T04:31:49Z</dcterms:modified>
</cp:coreProperties>
</file>