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95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2023.2.14.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110" y="1103314"/>
            <a:ext cx="8126561" cy="510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2023.2.14.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981" y="1104118"/>
            <a:ext cx="8162690" cy="479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793</cp:revision>
  <cp:lastPrinted>2019-04-01T05:27:46Z</cp:lastPrinted>
  <dcterms:created xsi:type="dcterms:W3CDTF">2016-09-02T04:58:22Z</dcterms:created>
  <dcterms:modified xsi:type="dcterms:W3CDTF">2023-02-15T05:14:15Z</dcterms:modified>
</cp:coreProperties>
</file>