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3" r:id="rId2"/>
    <p:sldId id="444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0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Pretendard Black" panose="02000A03000000020004" pitchFamily="50" charset="-127"/>
              </a:rPr>
              <a:t>채용 정보</a:t>
            </a:r>
            <a:endParaRPr lang="en-US" altLang="ko-KR" sz="3600" b="1" spc="-3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2023.09.21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97892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Deloitte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[Deloitte]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품질관리본부 독립성 부서 신입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2023.10.12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㈜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그래핀랩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㈜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그래핀랩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기업부설연구소 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R&amp;D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정규채용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신입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2023.10.10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한국알콜그룹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한국알콜그룹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이엔에프테크놀로지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신입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경력 수시채용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LG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유플러스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[LG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유플러스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하반기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용마로지스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용마로지스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9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월 각 부문별 신입 및 경력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코오롱인더스트리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코오롱인더스트리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코오롱 </a:t>
                      </a:r>
                      <a:r>
                        <a:rPr lang="en-US" altLang="ko-KR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FnC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</a:p>
                    <a:p>
                      <a:pPr marL="0" algn="l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하반기 신입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경력 공개채용 모집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SK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에코플랜트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[SK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에코플랜트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하반기 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Junior Talent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2023.10.04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현대엔지비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현대엔지비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분기 정규직 신입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경력 채용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2023.10.04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783027" y="519212"/>
            <a:ext cx="1606210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/>
              <a:t>입력 건수 </a:t>
            </a:r>
            <a:r>
              <a:rPr lang="en-US" altLang="ko-KR" sz="1600" b="1" dirty="0"/>
              <a:t>: 15 </a:t>
            </a:r>
            <a:r>
              <a:rPr lang="ko-KR" altLang="en-US" sz="1600" b="1" dirty="0"/>
              <a:t>건</a:t>
            </a:r>
            <a:endParaRPr lang="en-US" altLang="ko-KR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5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Pretendard Black" panose="02000A03000000020004" pitchFamily="50" charset="-127"/>
              </a:rPr>
              <a:t>채용 정보</a:t>
            </a:r>
            <a:endParaRPr lang="en-US" altLang="ko-KR" sz="3600" b="1" spc="-3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2023.09.21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98642"/>
              </p:ext>
            </p:extLst>
          </p:nvPr>
        </p:nvGraphicFramePr>
        <p:xfrm>
          <a:off x="567642" y="925670"/>
          <a:ext cx="11103516" cy="473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신한투자증권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신한투자증권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하반기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2023.10.04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에코마케팅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에코마케팅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재무팀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2023.10.03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창원시설공단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창원시설공단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신규 직원 및 청년 인턴 공개 경쟁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2023.10.02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BGF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리테일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[BGF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리테일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하반기 신입사원 공개채용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오송첨단의료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산업진흥재단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오송첨단의료산업진흥재단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년 제 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7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차 계약직 채용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칸타코리아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칸타코리아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마케팅조사 사무보조 파트타이머 모집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상시채용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쿠팡로지스틱스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쿠팡로지스틱스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쿠팡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로지스틱스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채용 담당자 모집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(Helper Recruiter)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2023.09.21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상시채용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783027" y="519212"/>
            <a:ext cx="1606210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/>
              <a:t>입력 건수 </a:t>
            </a:r>
            <a:r>
              <a:rPr lang="en-US" altLang="ko-KR" sz="1600" b="1" dirty="0"/>
              <a:t>: 15 </a:t>
            </a:r>
            <a:r>
              <a:rPr lang="ko-KR" altLang="en-US" sz="1600" b="1" dirty="0"/>
              <a:t>건</a:t>
            </a:r>
            <a:endParaRPr lang="en-US" altLang="ko-KR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531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300</Words>
  <Application>Microsoft Office PowerPoint</Application>
  <PresentationFormat>와이드스크린</PresentationFormat>
  <Paragraphs>81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26</cp:revision>
  <cp:lastPrinted>2023-09-25T00:21:45Z</cp:lastPrinted>
  <dcterms:created xsi:type="dcterms:W3CDTF">2022-03-08T09:40:54Z</dcterms:created>
  <dcterms:modified xsi:type="dcterms:W3CDTF">2023-09-25T00:46:34Z</dcterms:modified>
</cp:coreProperties>
</file>