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64718" y="108067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4740975-DBCD-4517-8353-73849558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EB48DFDB-0C72-48B7-9DBE-CA283637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74D98938-8F8A-4110-B5FB-ED3CD24E9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16" name="Rectangle 2">
            <a:extLst>
              <a:ext uri="{FF2B5EF4-FFF2-40B4-BE49-F238E27FC236}">
                <a16:creationId xmlns:a16="http://schemas.microsoft.com/office/drawing/2014/main" id="{CDA5D247-34E5-4CB3-816E-C2925E77B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17" name="Rectangle 2">
            <a:extLst>
              <a:ext uri="{FF2B5EF4-FFF2-40B4-BE49-F238E27FC236}">
                <a16:creationId xmlns:a16="http://schemas.microsoft.com/office/drawing/2014/main" id="{080B0C94-2160-48AD-831D-95F18B85E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18" name="Rectangle 2">
            <a:extLst>
              <a:ext uri="{FF2B5EF4-FFF2-40B4-BE49-F238E27FC236}">
                <a16:creationId xmlns:a16="http://schemas.microsoft.com/office/drawing/2014/main" id="{9FC957D0-69FF-4695-B981-0F6D13356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20" name="_x305122712" descr="EMB00003d300391">
            <a:extLst>
              <a:ext uri="{FF2B5EF4-FFF2-40B4-BE49-F238E27FC236}">
                <a16:creationId xmlns:a16="http://schemas.microsoft.com/office/drawing/2014/main" id="{BD3F0ECF-CBB1-4E78-A730-26AE723ED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657" r="18544" b="12119"/>
          <a:stretch>
            <a:fillRect/>
          </a:stretch>
        </p:blipFill>
        <p:spPr bwMode="auto">
          <a:xfrm>
            <a:off x="350080" y="1596279"/>
            <a:ext cx="8038344" cy="427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64718" y="108067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4740975-DBCD-4517-8353-73849558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EB48DFDB-0C72-48B7-9DBE-CA283637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74D98938-8F8A-4110-B5FB-ED3CD24E9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16" name="Rectangle 2">
            <a:extLst>
              <a:ext uri="{FF2B5EF4-FFF2-40B4-BE49-F238E27FC236}">
                <a16:creationId xmlns:a16="http://schemas.microsoft.com/office/drawing/2014/main" id="{CDA5D247-34E5-4CB3-816E-C2925E77B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17" name="Rectangle 2">
            <a:extLst>
              <a:ext uri="{FF2B5EF4-FFF2-40B4-BE49-F238E27FC236}">
                <a16:creationId xmlns:a16="http://schemas.microsoft.com/office/drawing/2014/main" id="{080B0C94-2160-48AD-831D-95F18B85E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18" name="Rectangle 2">
            <a:extLst>
              <a:ext uri="{FF2B5EF4-FFF2-40B4-BE49-F238E27FC236}">
                <a16:creationId xmlns:a16="http://schemas.microsoft.com/office/drawing/2014/main" id="{5E21A141-B948-47D7-B97B-136FAEB0B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05117168" descr="EMB00003d300393">
            <a:extLst>
              <a:ext uri="{FF2B5EF4-FFF2-40B4-BE49-F238E27FC236}">
                <a16:creationId xmlns:a16="http://schemas.microsoft.com/office/drawing/2014/main" id="{0CA20D97-63F6-4C07-AECE-71768D1AB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51010" r="18523" b="14972"/>
          <a:stretch>
            <a:fillRect/>
          </a:stretch>
        </p:blipFill>
        <p:spPr bwMode="auto">
          <a:xfrm>
            <a:off x="340080" y="1554200"/>
            <a:ext cx="7976336" cy="252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71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607</cp:revision>
  <cp:lastPrinted>2019-04-01T05:27:46Z</cp:lastPrinted>
  <dcterms:created xsi:type="dcterms:W3CDTF">2016-09-02T04:58:22Z</dcterms:created>
  <dcterms:modified xsi:type="dcterms:W3CDTF">2021-11-26T00:31:13Z</dcterms:modified>
</cp:coreProperties>
</file>