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0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127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3">
            <a:extLst>
              <a:ext uri="{FF2B5EF4-FFF2-40B4-BE49-F238E27FC236}">
                <a16:creationId xmlns:a16="http://schemas.microsoft.com/office/drawing/2014/main" id="{670C1B44-51E2-43A4-9498-1CC927B55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17D5AFB4-103A-4A28-A8BC-E1BF8F142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6" name="_x451567624" descr="DRW000006e8006f">
            <a:extLst>
              <a:ext uri="{FF2B5EF4-FFF2-40B4-BE49-F238E27FC236}">
                <a16:creationId xmlns:a16="http://schemas.microsoft.com/office/drawing/2014/main" id="{7DF20A96-E7F9-4A59-AC05-0B38BC3B0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87" y="1549467"/>
            <a:ext cx="8136031" cy="438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3">
            <a:extLst>
              <a:ext uri="{FF2B5EF4-FFF2-40B4-BE49-F238E27FC236}">
                <a16:creationId xmlns:a16="http://schemas.microsoft.com/office/drawing/2014/main" id="{670C1B44-51E2-43A4-9498-1CC927B55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119D79A8-75AF-4C20-A2E2-064774694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6" name="_x460173112" descr="EMB000006e80072">
            <a:extLst>
              <a:ext uri="{FF2B5EF4-FFF2-40B4-BE49-F238E27FC236}">
                <a16:creationId xmlns:a16="http://schemas.microsoft.com/office/drawing/2014/main" id="{E701FD58-D0EA-4238-BA8B-CA0B29688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31856" r="18886" b="11922"/>
          <a:stretch>
            <a:fillRect/>
          </a:stretch>
        </p:blipFill>
        <p:spPr bwMode="auto">
          <a:xfrm>
            <a:off x="361466" y="1567521"/>
            <a:ext cx="8026958" cy="438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6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3">
            <a:extLst>
              <a:ext uri="{FF2B5EF4-FFF2-40B4-BE49-F238E27FC236}">
                <a16:creationId xmlns:a16="http://schemas.microsoft.com/office/drawing/2014/main" id="{670C1B44-51E2-43A4-9498-1CC927B55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13D01E35-598B-4712-914B-67E998871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51564312" descr="EMB000006e80074">
            <a:extLst>
              <a:ext uri="{FF2B5EF4-FFF2-40B4-BE49-F238E27FC236}">
                <a16:creationId xmlns:a16="http://schemas.microsoft.com/office/drawing/2014/main" id="{718E3913-15C5-48E4-A112-2DE6A77CE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3" t="35027" r="19168" b="8830"/>
          <a:stretch>
            <a:fillRect/>
          </a:stretch>
        </p:blipFill>
        <p:spPr bwMode="auto">
          <a:xfrm>
            <a:off x="379342" y="1549189"/>
            <a:ext cx="7937074" cy="440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53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615</cp:revision>
  <cp:lastPrinted>2019-04-01T05:27:46Z</cp:lastPrinted>
  <dcterms:created xsi:type="dcterms:W3CDTF">2016-09-02T04:58:22Z</dcterms:created>
  <dcterms:modified xsi:type="dcterms:W3CDTF">2021-06-15T00:10:34Z</dcterms:modified>
</cp:coreProperties>
</file>