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6" r:id="rId3"/>
    <p:sldId id="285" r:id="rId4"/>
    <p:sldId id="284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353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311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965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7EDF65E-7556-4EFA-A5A8-FA788B302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5DE32C91-1A09-401E-A5A1-A7357A8DA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16" name="_x419151848" descr="EMB00003fa44340">
            <a:extLst>
              <a:ext uri="{FF2B5EF4-FFF2-40B4-BE49-F238E27FC236}">
                <a16:creationId xmlns:a16="http://schemas.microsoft.com/office/drawing/2014/main" id="{12F80CD1-AB70-4392-BDBA-86B1DB000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4" t="22350" r="18697" b="24080"/>
          <a:stretch>
            <a:fillRect/>
          </a:stretch>
        </p:blipFill>
        <p:spPr bwMode="auto">
          <a:xfrm>
            <a:off x="374376" y="1579606"/>
            <a:ext cx="8014047" cy="426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7EDF65E-7556-4EFA-A5A8-FA788B302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C9BE1E34-BEB2-4049-AC39-E0E644B22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8871432" descr="EMB00003fa44343">
            <a:extLst>
              <a:ext uri="{FF2B5EF4-FFF2-40B4-BE49-F238E27FC236}">
                <a16:creationId xmlns:a16="http://schemas.microsoft.com/office/drawing/2014/main" id="{FF2495B6-7ECE-4B1E-B4F9-8B528706D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31975" r="18674" b="12312"/>
          <a:stretch>
            <a:fillRect/>
          </a:stretch>
        </p:blipFill>
        <p:spPr bwMode="auto">
          <a:xfrm>
            <a:off x="373974" y="1551367"/>
            <a:ext cx="8014450" cy="432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80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7EDF65E-7556-4EFA-A5A8-FA788B302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B53F8D88-1A0F-4C7D-BEE0-B026DCE59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24059240" descr="EMB00003fa44345">
            <a:extLst>
              <a:ext uri="{FF2B5EF4-FFF2-40B4-BE49-F238E27FC236}">
                <a16:creationId xmlns:a16="http://schemas.microsoft.com/office/drawing/2014/main" id="{68667925-1645-4715-A9E5-D717EF539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31102" r="18523" b="12796"/>
          <a:stretch>
            <a:fillRect/>
          </a:stretch>
        </p:blipFill>
        <p:spPr bwMode="auto">
          <a:xfrm>
            <a:off x="361466" y="1559460"/>
            <a:ext cx="8098966" cy="42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4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7EDF65E-7556-4EFA-A5A8-FA788B302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9910F7D2-62E6-4B09-BF37-2F1AAFEDF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424060392" descr="EMB00003fa44347">
            <a:extLst>
              <a:ext uri="{FF2B5EF4-FFF2-40B4-BE49-F238E27FC236}">
                <a16:creationId xmlns:a16="http://schemas.microsoft.com/office/drawing/2014/main" id="{A69FA194-47E7-4525-B23B-646D97543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22276" r="18674" b="22420"/>
          <a:stretch>
            <a:fillRect/>
          </a:stretch>
        </p:blipFill>
        <p:spPr bwMode="auto">
          <a:xfrm>
            <a:off x="352065" y="1543159"/>
            <a:ext cx="8036359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7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598</cp:revision>
  <cp:lastPrinted>2019-04-01T05:27:46Z</cp:lastPrinted>
  <dcterms:created xsi:type="dcterms:W3CDTF">2016-09-02T04:58:22Z</dcterms:created>
  <dcterms:modified xsi:type="dcterms:W3CDTF">2021-10-14T08:41:28Z</dcterms:modified>
</cp:coreProperties>
</file>