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7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2023.9.12.(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11871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23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11046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유니클로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유니클로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2023.10.11 13:00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코오롱인더스트리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코오롱인더스트리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대졸신입사원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2023.10.06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부산국제금융진흥원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부산국제금융진흥원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년도 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경력직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코오롱글로텍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코오롱글로텍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채용전환형 인턴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10:00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HL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디앤아이한라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[HL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디앤아이한라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대졸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국내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해외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2023.10.03 15:00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CJ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제일제당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[CJ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제일제당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BIO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사업부문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2023.10.01 23:00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현대해상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현대해상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대졸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2023.9.12.(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23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62718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우리은행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우리은행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신입행원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 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기업금융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개인금융 부문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2023.09.25 18:00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현대엔지니어링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현대엔지니어링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HL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그룹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[HL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그룹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 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팜스코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팜스코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경력 공개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효성그룹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효성그룹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 공채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2023.09.22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한국토요타자동차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한국토요타자동차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 연계형 인턴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2023.09.22 10:00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삼성전자판매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삼성전자판매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상반기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공채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삼성카드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삼성카드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  <p:sp>
        <p:nvSpPr>
          <p:cNvPr id="17" name="직사각형 16">
            <a:extLst>
              <a:ext uri="{FF2B5EF4-FFF2-40B4-BE49-F238E27FC236}">
                <a16:creationId xmlns:a16="http://schemas.microsoft.com/office/drawing/2014/main" id="{A77C8EF9-2784-487A-92CE-C35329C348B2}"/>
              </a:ext>
            </a:extLst>
          </p:cNvPr>
          <p:cNvSpPr/>
          <p:nvPr/>
        </p:nvSpPr>
        <p:spPr>
          <a:xfrm>
            <a:off x="107504" y="6309320"/>
            <a:ext cx="11871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12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2023.9.12.(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23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08719"/>
              </p:ext>
            </p:extLst>
          </p:nvPr>
        </p:nvGraphicFramePr>
        <p:xfrm>
          <a:off x="320772" y="1129608"/>
          <a:ext cx="11544511" cy="454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삼성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SDS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SDS]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2023.09.18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SDI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SDI] 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공개채용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삼성웰스토리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삼성웰스토리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삼성물산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삼성물산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건설부문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삼성물산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삼성물산</a:t>
                      </a:r>
                      <a:r>
                        <a:rPr lang="en-US" altLang="ko-KR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상사부문 </a:t>
                      </a:r>
                      <a:r>
                        <a:rPr lang="en-US" altLang="ko-KR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급 신규직원 채용공고</a:t>
                      </a:r>
                      <a:endParaRPr lang="ko-KR" altLang="en-US" sz="1600" b="1" dirty="0">
                        <a:solidFill>
                          <a:srgbClr val="4E4E4E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에스앤제이랩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에스앤제이랩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채용공고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세빌스코리아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세빌스코리아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Property Management (</a:t>
                      </a:r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대리급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2023.09.12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0A5995E5-0B88-41EE-9F4B-AB2AE461483C}"/>
              </a:ext>
            </a:extLst>
          </p:cNvPr>
          <p:cNvSpPr/>
          <p:nvPr/>
        </p:nvSpPr>
        <p:spPr>
          <a:xfrm>
            <a:off x="107504" y="6309320"/>
            <a:ext cx="11871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200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466</Words>
  <Application>Microsoft Office PowerPoint</Application>
  <PresentationFormat>와이드스크린</PresentationFormat>
  <Paragraphs>123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95</cp:revision>
  <dcterms:created xsi:type="dcterms:W3CDTF">2023-03-23T06:33:26Z</dcterms:created>
  <dcterms:modified xsi:type="dcterms:W3CDTF">2023-09-14T06:37:14Z</dcterms:modified>
</cp:coreProperties>
</file>