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3" r:id="rId2"/>
    <p:sldId id="284" r:id="rId3"/>
    <p:sldId id="286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74" d="100"/>
          <a:sy n="74" d="100"/>
        </p:scale>
        <p:origin x="67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2022-03-07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2466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1222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2022-03-07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2022-03-07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2022-03-07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2022-03-07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2022-03-07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2022-03-07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2022.03.04(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>
            <a:extLst>
              <a:ext uri="{FF2B5EF4-FFF2-40B4-BE49-F238E27FC236}">
                <a16:creationId xmlns:a16="http://schemas.microsoft.com/office/drawing/2014/main" id="{1DC82656-AF81-4C29-89C6-E4634C402A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438" y="1542118"/>
            <a:ext cx="8119993" cy="4411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2022.03.04(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>
            <a:extLst>
              <a:ext uri="{FF2B5EF4-FFF2-40B4-BE49-F238E27FC236}">
                <a16:creationId xmlns:a16="http://schemas.microsoft.com/office/drawing/2014/main" id="{41C9F9F7-4F83-4C8F-AAF9-143AA2F4CC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866" y="1531572"/>
            <a:ext cx="8088565" cy="4390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401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2022.03.04(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>
            <a:extLst>
              <a:ext uri="{FF2B5EF4-FFF2-40B4-BE49-F238E27FC236}">
                <a16:creationId xmlns:a16="http://schemas.microsoft.com/office/drawing/2014/main" id="{E9F4F224-A54E-4ABB-81D4-C6B0A51B17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867" y="1539298"/>
            <a:ext cx="8088565" cy="441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367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2180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634</cp:revision>
  <cp:lastPrinted>2019-04-01T05:27:46Z</cp:lastPrinted>
  <dcterms:created xsi:type="dcterms:W3CDTF">2016-09-02T04:58:22Z</dcterms:created>
  <dcterms:modified xsi:type="dcterms:W3CDTF">2022-03-07T02:20:39Z</dcterms:modified>
</cp:coreProperties>
</file>