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429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2" name="_x167356280" descr="EMB00002b380035">
            <a:extLst>
              <a:ext uri="{FF2B5EF4-FFF2-40B4-BE49-F238E27FC236}">
                <a16:creationId xmlns:a16="http://schemas.microsoft.com/office/drawing/2014/main" id="{8D138273-DD79-4953-BA17-9484911E1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22301" r="18846" b="20921"/>
          <a:stretch>
            <a:fillRect/>
          </a:stretch>
        </p:blipFill>
        <p:spPr bwMode="auto">
          <a:xfrm>
            <a:off x="352586" y="1577177"/>
            <a:ext cx="8107846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2022.02.04(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A30A9D94-778B-4920-B551-E0E6E52E1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89396680" descr="EMB00002b380037">
            <a:extLst>
              <a:ext uri="{FF2B5EF4-FFF2-40B4-BE49-F238E27FC236}">
                <a16:creationId xmlns:a16="http://schemas.microsoft.com/office/drawing/2014/main" id="{12764E51-FC6F-4BD0-8219-ECE0A9282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19" t="31683" r="18372" b="11588"/>
          <a:stretch>
            <a:fillRect/>
          </a:stretch>
        </p:blipFill>
        <p:spPr bwMode="auto">
          <a:xfrm>
            <a:off x="371866" y="1560856"/>
            <a:ext cx="7944549" cy="4311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61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636</cp:revision>
  <cp:lastPrinted>2019-04-01T05:27:46Z</cp:lastPrinted>
  <dcterms:created xsi:type="dcterms:W3CDTF">2016-09-02T04:58:22Z</dcterms:created>
  <dcterms:modified xsi:type="dcterms:W3CDTF">2022-02-07T00:04:17Z</dcterms:modified>
</cp:coreProperties>
</file>