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743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58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97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762" y="1103285"/>
            <a:ext cx="7628622" cy="510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113882"/>
            <a:ext cx="7708993" cy="518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0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122490"/>
            <a:ext cx="7708993" cy="520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338" y="1130921"/>
            <a:ext cx="7695062" cy="208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0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702</cp:revision>
  <cp:lastPrinted>2019-04-01T05:27:46Z</cp:lastPrinted>
  <dcterms:created xsi:type="dcterms:W3CDTF">2016-09-02T04:58:22Z</dcterms:created>
  <dcterms:modified xsi:type="dcterms:W3CDTF">2022-08-19T00:38:10Z</dcterms:modified>
</cp:coreProperties>
</file>