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674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09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2022.05.30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3" name="그림 1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369" y="1525377"/>
            <a:ext cx="7756031" cy="453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2022.05.30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297" y="1525363"/>
            <a:ext cx="7515079" cy="46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53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2022.05.30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74" y="1539298"/>
            <a:ext cx="7719526" cy="403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1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111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670</cp:revision>
  <cp:lastPrinted>2019-04-01T05:27:46Z</cp:lastPrinted>
  <dcterms:created xsi:type="dcterms:W3CDTF">2016-09-02T04:58:22Z</dcterms:created>
  <dcterms:modified xsi:type="dcterms:W3CDTF">2022-05-31T04:06:51Z</dcterms:modified>
</cp:coreProperties>
</file>