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165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759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2022-07-29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2022.07.28.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978" y="1546427"/>
            <a:ext cx="7666414" cy="441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2022.07.28.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894" y="1529389"/>
            <a:ext cx="7851513" cy="442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62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2022.07.28.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978" y="1543142"/>
            <a:ext cx="7810430" cy="961035"/>
          </a:xfrm>
          <a:prstGeom prst="rect">
            <a:avLst/>
          </a:prstGeom>
        </p:spPr>
      </p:pic>
      <p:pic>
        <p:nvPicPr>
          <p:cNvPr id="4117" name="그림 4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374" y="2652725"/>
            <a:ext cx="7866034" cy="149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51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2423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694</cp:revision>
  <cp:lastPrinted>2019-04-01T05:27:46Z</cp:lastPrinted>
  <dcterms:created xsi:type="dcterms:W3CDTF">2016-09-02T04:58:22Z</dcterms:created>
  <dcterms:modified xsi:type="dcterms:W3CDTF">2022-07-29T00:44:51Z</dcterms:modified>
</cp:coreProperties>
</file>