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87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84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902" y="1101258"/>
            <a:ext cx="8140769" cy="49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763" y="1117211"/>
            <a:ext cx="8135908" cy="48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27" y="1081072"/>
            <a:ext cx="8144843" cy="508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5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747</cp:revision>
  <cp:lastPrinted>2019-04-01T05:27:46Z</cp:lastPrinted>
  <dcterms:created xsi:type="dcterms:W3CDTF">2016-09-02T04:58:22Z</dcterms:created>
  <dcterms:modified xsi:type="dcterms:W3CDTF">2022-11-16T02:37:23Z</dcterms:modified>
</cp:coreProperties>
</file>