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2023-04-19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youngwoong.dankook.ac.k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2023.4.19.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8554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9028173E-9023-4A8D-8752-9B6E2DA7F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26270"/>
            <a:ext cx="11544511" cy="4753638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153CC8F9-9888-4FF0-B78E-EE468AF8B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40" y="5845253"/>
            <a:ext cx="11544511" cy="571580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4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23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2023.4.19.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7CF25EF3-21AA-497B-A376-897E3BFF9E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40" y="1131802"/>
            <a:ext cx="11544510" cy="3562847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407EC3D8-0629-4039-859E-4D7AB7C755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38" y="4648816"/>
            <a:ext cx="11544509" cy="119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6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>
            <a:extLst>
              <a:ext uri="{FF2B5EF4-FFF2-40B4-BE49-F238E27FC236}">
                <a16:creationId xmlns:a16="http://schemas.microsoft.com/office/drawing/2014/main" id="{9F1F289E-CE09-480E-BA04-1DD926931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09178"/>
            <a:ext cx="11544510" cy="5391902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2023.4.19.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868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2023.4.19.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78F8BEF6-0B25-410E-B556-22AB94AA4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40" y="1128169"/>
            <a:ext cx="11544511" cy="590632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68863694-EFF5-41A2-9600-EAD4931750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40" y="1625651"/>
            <a:ext cx="11544511" cy="117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38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172</Words>
  <Application>Microsoft Office PowerPoint</Application>
  <PresentationFormat>와이드스크린</PresentationFormat>
  <Paragraphs>32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14</cp:revision>
  <dcterms:created xsi:type="dcterms:W3CDTF">2023-03-23T06:33:26Z</dcterms:created>
  <dcterms:modified xsi:type="dcterms:W3CDTF">2023-04-19T05:32:00Z</dcterms:modified>
</cp:coreProperties>
</file>