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5" r:id="rId3"/>
    <p:sldId id="284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2021-03-16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3433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0845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2021.03.15(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216684D8-2590-4E1B-A2A3-7D8B2066B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3" name="_x565619744" descr="EMB00002388bdc9">
            <a:extLst>
              <a:ext uri="{FF2B5EF4-FFF2-40B4-BE49-F238E27FC236}">
                <a16:creationId xmlns:a16="http://schemas.microsoft.com/office/drawing/2014/main" id="{6D7CCF9C-0770-44D3-9189-2E73D1B5FA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09" t="22978" r="19106" b="20012"/>
          <a:stretch>
            <a:fillRect/>
          </a:stretch>
        </p:blipFill>
        <p:spPr bwMode="auto">
          <a:xfrm>
            <a:off x="378374" y="1589847"/>
            <a:ext cx="7938042" cy="436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2021.03.15(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9858BDBB-0256-49B0-8F3B-68223A0F8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565620968" descr="EMB00002388bdcb">
            <a:extLst>
              <a:ext uri="{FF2B5EF4-FFF2-40B4-BE49-F238E27FC236}">
                <a16:creationId xmlns:a16="http://schemas.microsoft.com/office/drawing/2014/main" id="{4A5F48A3-9CA8-4E5A-A0EF-A89F8C0BE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09" t="24597" r="18094" b="19193"/>
          <a:stretch>
            <a:fillRect/>
          </a:stretch>
        </p:blipFill>
        <p:spPr bwMode="auto">
          <a:xfrm>
            <a:off x="363564" y="1548520"/>
            <a:ext cx="8096868" cy="4301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81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2021.03.15(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178A5AE-A498-48CE-B382-1EE797DB5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565611536" descr="EMB00002388bdcd">
            <a:extLst>
              <a:ext uri="{FF2B5EF4-FFF2-40B4-BE49-F238E27FC236}">
                <a16:creationId xmlns:a16="http://schemas.microsoft.com/office/drawing/2014/main" id="{0A50FFD5-4E5F-4F0E-8E02-C52859B5D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0" t="42935" r="18472" b="6540"/>
          <a:stretch>
            <a:fillRect/>
          </a:stretch>
        </p:blipFill>
        <p:spPr bwMode="auto">
          <a:xfrm>
            <a:off x="378374" y="1566038"/>
            <a:ext cx="8082058" cy="430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79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594</cp:revision>
  <cp:lastPrinted>2019-04-01T05:27:46Z</cp:lastPrinted>
  <dcterms:created xsi:type="dcterms:W3CDTF">2016-09-02T04:58:22Z</dcterms:created>
  <dcterms:modified xsi:type="dcterms:W3CDTF">2021-03-15T23:50:56Z</dcterms:modified>
</cp:coreProperties>
</file>