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7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2023-06-19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2023.6.16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142444"/>
              </p:ext>
            </p:extLst>
          </p:nvPr>
        </p:nvGraphicFramePr>
        <p:xfrm>
          <a:off x="320772" y="1091263"/>
          <a:ext cx="11544511" cy="526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1646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FENDI Korea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 공고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2023.07.09 23:59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7921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KT DS</a:t>
                      </a: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국가인적자원개발컨소시엄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 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채용예정자과정 교육생 모집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2023.07.05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1646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AB180</a:t>
                      </a: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AB180 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세일즈 공개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2023.06.29 23:59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164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하나증권 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상반기 하나증권 신입사원 채용 공고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2023.06.26 18:00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1646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SIB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첫 취업 준비생을 위한 취업 지원 사업 홍보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2023.06.25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71613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한국식품안전관리인증원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정부 위탁사업 수행인력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2023.06.23 17:00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201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광주시청소년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상담복지센터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차 직원 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2023.06.19 18:00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1646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남양넥스모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중국법인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중국인 유학생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CF8D6E-72C2-4906-BDAD-5629F2B9CFE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28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2023.6.16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512274"/>
              </p:ext>
            </p:extLst>
          </p:nvPr>
        </p:nvGraphicFramePr>
        <p:xfrm>
          <a:off x="320772" y="1100395"/>
          <a:ext cx="11544511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268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SW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기술협회</a:t>
                      </a: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소프트웨어 개발 리더 및 사내 강사 양성 과정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268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케이프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취업 공고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2682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굿매칭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굿매칭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채용정보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_6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월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주차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268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하이닉스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청년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Hy-Five 9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 프로그램 안내 및 홍보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268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사람인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취업사이트 사람인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2682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인사이트코리아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6/27(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화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아이스크림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맛평가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신청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2023.06.26 00:00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906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한국엔지니어링협회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엔지니어링산업 경진대회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BIM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부문 공모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연장 안내 및 홍보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72816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altLang="ko-KR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Pinkfong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Company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2023.07.04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CDD7D1-0739-40FF-8535-25C89DBA1145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28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229495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2023.6.16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931647"/>
              </p:ext>
            </p:extLst>
          </p:nvPr>
        </p:nvGraphicFramePr>
        <p:xfrm>
          <a:off x="320772" y="1129610"/>
          <a:ext cx="11544511" cy="5229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76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아드반테스트코리아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인턴 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2023.07.03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983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한국해양진흥공사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년도 한국해양진흥공사 제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차 육아휴직대체 및 체험형 인턴 채용 공고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(~06.29)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2023.06.29 00:00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3386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사노피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Accounting to Report(</a:t>
                      </a:r>
                      <a:r>
                        <a:rPr lang="ko-KR" altLang="en-US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회계팀</a:t>
                      </a:r>
                      <a:r>
                        <a:rPr lang="en-US" altLang="ko-KR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 </a:t>
                      </a:r>
                      <a:r>
                        <a:rPr lang="ko-KR" altLang="en-US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인턴 공고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2023.06.28 00:00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983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현대모비스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기획부문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하반기 체험형 인턴 채용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데이터사이언스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2023.06.23 17:00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38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JTI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코리아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하반기 인턴 채용 홍보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2023.06.23 00:00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131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Henkel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하반기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헨켈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접착제사업부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인턴십 프로그램 및 채용설명회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38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서울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ICT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이노베이션스퀘어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디지털 신기술 교육과정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3386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한국섬유산업연합회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3D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가상의류디자이너양성과정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교육생 모집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2023.06.23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0E521C-6E57-4512-96D9-70119A1720F4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28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365144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2023.6.16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351659"/>
              </p:ext>
            </p:extLst>
          </p:nvPr>
        </p:nvGraphicFramePr>
        <p:xfrm>
          <a:off x="320772" y="1129609"/>
          <a:ext cx="11544511" cy="2691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2773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서울시여성가족재단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서울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우먼테크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해커톤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2023.06.30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7178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기술보증기금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제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기보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청년 기술평가 체험단 모집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2023.06.26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2773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한국품질재단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채용연계 빅데이터 분석가 교육과정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2023.06.25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2773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더인에듀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디스플레이 공정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장비 전문가 양성과정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추가모집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2023.06.16</a:t>
                      </a:r>
                      <a:endParaRPr kumimoji="0" lang="en-US" altLang="ko-K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2023.06.22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28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4136199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471</Words>
  <Application>Microsoft Office PowerPoint</Application>
  <PresentationFormat>와이드스크린</PresentationFormat>
  <Paragraphs>153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62</cp:revision>
  <dcterms:created xsi:type="dcterms:W3CDTF">2023-03-23T06:33:26Z</dcterms:created>
  <dcterms:modified xsi:type="dcterms:W3CDTF">2023-06-19T00:25:22Z</dcterms:modified>
</cp:coreProperties>
</file>