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2020.12.16(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8" name="_x440466408" descr="DRW00001d6c00cc">
            <a:extLst>
              <a:ext uri="{FF2B5EF4-FFF2-40B4-BE49-F238E27FC236}">
                <a16:creationId xmlns:a16="http://schemas.microsoft.com/office/drawing/2014/main" id="{3B51C42B-E4CF-4C95-BF87-527A7BB47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39" y="1521020"/>
            <a:ext cx="8136031" cy="431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550</cp:revision>
  <cp:lastPrinted>2019-04-01T05:27:46Z</cp:lastPrinted>
  <dcterms:created xsi:type="dcterms:W3CDTF">2016-09-02T04:58:22Z</dcterms:created>
  <dcterms:modified xsi:type="dcterms:W3CDTF">2020-12-17T00:11:09Z</dcterms:modified>
</cp:coreProperties>
</file>