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5" r:id="rId2"/>
    <p:sldId id="286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2021-05-13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104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3769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2021-05-13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2021-05-13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2021.05.12(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C749F93C-2F23-44E0-B7D5-CD878B5593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3148F6BF-C07F-4095-9E0E-CFC43FBA80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BC1AD949-C05A-40DC-9F19-018A378223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667FA691-3454-400B-89AE-1EF8078FD8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8219F650-0DD8-4586-9FFF-02BDB4538D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7413BD64-E28F-4396-813E-CD638952A9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54" name="_x319242128" descr="EMB000013200243">
            <a:extLst>
              <a:ext uri="{FF2B5EF4-FFF2-40B4-BE49-F238E27FC236}">
                <a16:creationId xmlns:a16="http://schemas.microsoft.com/office/drawing/2014/main" id="{02580239-78D8-4D5A-88A5-5096AA3D39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592" t="13983" r="18744" b="31178"/>
          <a:stretch>
            <a:fillRect/>
          </a:stretch>
        </p:blipFill>
        <p:spPr bwMode="auto">
          <a:xfrm>
            <a:off x="352752" y="1571386"/>
            <a:ext cx="8035672" cy="432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0874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2021.05.12(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C749F93C-2F23-44E0-B7D5-CD878B5593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3148F6BF-C07F-4095-9E0E-CFC43FBA80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BC1AD949-C05A-40DC-9F19-018A378223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667FA691-3454-400B-89AE-1EF8078FD8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8219F650-0DD8-4586-9FFF-02BDB4538D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7413BD64-E28F-4396-813E-CD638952A9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57CD6AAC-7378-4DB6-969A-770BA01595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55" name="_x319242416" descr="EMB000013200244">
            <a:extLst>
              <a:ext uri="{FF2B5EF4-FFF2-40B4-BE49-F238E27FC236}">
                <a16:creationId xmlns:a16="http://schemas.microsoft.com/office/drawing/2014/main" id="{5974F89A-2423-4FE1-B64A-A98951E622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155" t="47534" r="18321" b="8792"/>
          <a:stretch>
            <a:fillRect/>
          </a:stretch>
        </p:blipFill>
        <p:spPr bwMode="auto">
          <a:xfrm>
            <a:off x="572002" y="1546428"/>
            <a:ext cx="7913416" cy="3231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2902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2082</TotalTime>
  <Words>92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607</cp:revision>
  <cp:lastPrinted>2019-04-01T05:27:46Z</cp:lastPrinted>
  <dcterms:created xsi:type="dcterms:W3CDTF">2016-09-02T04:58:22Z</dcterms:created>
  <dcterms:modified xsi:type="dcterms:W3CDTF">2021-05-13T00:22:56Z</dcterms:modified>
</cp:coreProperties>
</file>