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4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062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27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90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2022.07.05.~ 06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539297"/>
            <a:ext cx="7795120" cy="441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2022.07.05.~ 06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80" y="1533212"/>
            <a:ext cx="7498504" cy="885655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172" y="2606649"/>
            <a:ext cx="7553212" cy="31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4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2022.07.05.~ 06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64" y="1531946"/>
            <a:ext cx="7900651" cy="1855749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895" y="3581551"/>
            <a:ext cx="7686072" cy="239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3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2022.07.05.~ 06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05" y="1524159"/>
            <a:ext cx="7600787" cy="457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2022.07.05.~ 06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543227"/>
            <a:ext cx="7492969" cy="400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4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195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682</cp:revision>
  <cp:lastPrinted>2019-04-01T05:27:46Z</cp:lastPrinted>
  <dcterms:created xsi:type="dcterms:W3CDTF">2016-09-02T04:58:22Z</dcterms:created>
  <dcterms:modified xsi:type="dcterms:W3CDTF">2022-07-07T01:35:01Z</dcterms:modified>
</cp:coreProperties>
</file>