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3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2021-06-16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5310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5751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2021.06.15(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DB4B162A-ADE0-45F8-82B7-5BD8B2229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0BDB128E-2D07-45D0-9885-BC409C101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9" name="_x173174952" descr="EMB00002b040054">
            <a:extLst>
              <a:ext uri="{FF2B5EF4-FFF2-40B4-BE49-F238E27FC236}">
                <a16:creationId xmlns:a16="http://schemas.microsoft.com/office/drawing/2014/main" id="{EEE3AC02-B46E-482A-B0FF-C182D3413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74" t="34454" r="18463" b="9966"/>
          <a:stretch>
            <a:fillRect/>
          </a:stretch>
        </p:blipFill>
        <p:spPr bwMode="auto">
          <a:xfrm>
            <a:off x="361466" y="1555089"/>
            <a:ext cx="8026958" cy="4398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02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2021.06.15(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3">
            <a:extLst>
              <a:ext uri="{FF2B5EF4-FFF2-40B4-BE49-F238E27FC236}">
                <a16:creationId xmlns:a16="http://schemas.microsoft.com/office/drawing/2014/main" id="{6092F6F4-AAC3-4D75-9E82-EF9AF059B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CB0FAF1A-7273-4AD5-A6A1-342AF1C31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9" name="_x173175600" descr="EMB00002b040056">
            <a:extLst>
              <a:ext uri="{FF2B5EF4-FFF2-40B4-BE49-F238E27FC236}">
                <a16:creationId xmlns:a16="http://schemas.microsoft.com/office/drawing/2014/main" id="{406DF9AF-783D-40F8-AEB4-7634776E4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32" t="17033" r="18463" b="28426"/>
          <a:stretch>
            <a:fillRect/>
          </a:stretch>
        </p:blipFill>
        <p:spPr bwMode="auto">
          <a:xfrm>
            <a:off x="371866" y="1558030"/>
            <a:ext cx="8113551" cy="431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2021.06.15(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DB4B162A-ADE0-45F8-82B7-5BD8B2229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D8A7164D-0F49-4D59-ABA5-1D8ABE162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98427528" descr="EMB00002b040058">
            <a:extLst>
              <a:ext uri="{FF2B5EF4-FFF2-40B4-BE49-F238E27FC236}">
                <a16:creationId xmlns:a16="http://schemas.microsoft.com/office/drawing/2014/main" id="{77FCC2C8-0793-47F1-BB1C-664BE2893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15" t="50812" r="18744" b="17142"/>
          <a:stretch>
            <a:fillRect/>
          </a:stretch>
        </p:blipFill>
        <p:spPr bwMode="auto">
          <a:xfrm>
            <a:off x="373060" y="1597034"/>
            <a:ext cx="8015363" cy="26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20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616</cp:revision>
  <cp:lastPrinted>2019-04-01T05:27:46Z</cp:lastPrinted>
  <dcterms:created xsi:type="dcterms:W3CDTF">2016-09-02T04:58:22Z</dcterms:created>
  <dcterms:modified xsi:type="dcterms:W3CDTF">2021-06-16T00:08:28Z</dcterms:modified>
</cp:coreProperties>
</file>