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944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46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4319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641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2023.1.12~13.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737" y="1096092"/>
            <a:ext cx="8140013" cy="505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2023.1.12~13.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094983"/>
            <a:ext cx="8110284" cy="278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1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2023.1.12~13.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183" y="1100425"/>
            <a:ext cx="8105488" cy="506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2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2023.1.12~13.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666" y="1104985"/>
            <a:ext cx="8133005" cy="498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6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2023.1.12~13.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113225"/>
            <a:ext cx="8131033" cy="88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6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190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778</cp:revision>
  <cp:lastPrinted>2019-04-01T05:27:46Z</cp:lastPrinted>
  <dcterms:created xsi:type="dcterms:W3CDTF">2016-09-02T04:58:22Z</dcterms:created>
  <dcterms:modified xsi:type="dcterms:W3CDTF">2023-01-16T02:37:54Z</dcterms:modified>
</cp:coreProperties>
</file>