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285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82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1EC6D971-244C-4912-AF90-35C236A1F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6" name="Rectangle 2">
            <a:extLst>
              <a:ext uri="{FF2B5EF4-FFF2-40B4-BE49-F238E27FC236}">
                <a16:creationId xmlns:a16="http://schemas.microsoft.com/office/drawing/2014/main" id="{EF6AB081-F1FA-4D30-B023-24BF51469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8" name="_x420395624" descr="EMB00002e68bf1d">
            <a:extLst>
              <a:ext uri="{FF2B5EF4-FFF2-40B4-BE49-F238E27FC236}">
                <a16:creationId xmlns:a16="http://schemas.microsoft.com/office/drawing/2014/main" id="{F7F9946C-8C20-4FFE-9332-890A3912D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2" t="31821" r="18591" b="12080"/>
          <a:stretch>
            <a:fillRect/>
          </a:stretch>
        </p:blipFill>
        <p:spPr bwMode="auto">
          <a:xfrm>
            <a:off x="336082" y="1553571"/>
            <a:ext cx="8052342" cy="433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1EC6D971-244C-4912-AF90-35C236A1F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6" name="Rectangle 2">
            <a:extLst>
              <a:ext uri="{FF2B5EF4-FFF2-40B4-BE49-F238E27FC236}">
                <a16:creationId xmlns:a16="http://schemas.microsoft.com/office/drawing/2014/main" id="{40CB501D-F633-4789-A2E0-FE83A7F42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20839864" descr="EMB00002e68bf21">
            <a:extLst>
              <a:ext uri="{FF2B5EF4-FFF2-40B4-BE49-F238E27FC236}">
                <a16:creationId xmlns:a16="http://schemas.microsoft.com/office/drawing/2014/main" id="{5EDA1E32-3941-4D6A-80B9-07FBEB373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5" t="22186" r="18152" b="21829"/>
          <a:stretch>
            <a:fillRect/>
          </a:stretch>
        </p:blipFill>
        <p:spPr bwMode="auto">
          <a:xfrm>
            <a:off x="349387" y="1545953"/>
            <a:ext cx="8111045" cy="443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52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1EC6D971-244C-4912-AF90-35C236A1F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7" name="Rectangle 2">
            <a:extLst>
              <a:ext uri="{FF2B5EF4-FFF2-40B4-BE49-F238E27FC236}">
                <a16:creationId xmlns:a16="http://schemas.microsoft.com/office/drawing/2014/main" id="{E16A9F1B-83BA-4604-9245-6D993AB24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05571816" descr="EMB00002e68bf1f">
            <a:extLst>
              <a:ext uri="{FF2B5EF4-FFF2-40B4-BE49-F238E27FC236}">
                <a16:creationId xmlns:a16="http://schemas.microsoft.com/office/drawing/2014/main" id="{0DAFF042-1365-4989-9F62-8635F22C9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9" t="50586" r="18726" b="15166"/>
          <a:stretch>
            <a:fillRect/>
          </a:stretch>
        </p:blipFill>
        <p:spPr bwMode="auto">
          <a:xfrm>
            <a:off x="392414" y="1561572"/>
            <a:ext cx="7996010" cy="244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77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648</cp:revision>
  <cp:lastPrinted>2019-04-01T05:27:46Z</cp:lastPrinted>
  <dcterms:created xsi:type="dcterms:W3CDTF">2016-09-02T04:58:22Z</dcterms:created>
  <dcterms:modified xsi:type="dcterms:W3CDTF">2022-02-17T00:01:08Z</dcterms:modified>
</cp:coreProperties>
</file>