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2" d="100"/>
          <a:sy n="112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4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1" name="Rectangle 2">
            <a:extLst>
              <a:ext uri="{FF2B5EF4-FFF2-40B4-BE49-F238E27FC236}">
                <a16:creationId xmlns:a16="http://schemas.microsoft.com/office/drawing/2014/main" id="{02264D5D-C575-4D45-89C3-78B8C3935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2" name="Rectangle 2">
            <a:extLst>
              <a:ext uri="{FF2B5EF4-FFF2-40B4-BE49-F238E27FC236}">
                <a16:creationId xmlns:a16="http://schemas.microsoft.com/office/drawing/2014/main" id="{B9E6FCFF-F69E-4286-B014-A9771402B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3" name="Rectangle 2">
            <a:extLst>
              <a:ext uri="{FF2B5EF4-FFF2-40B4-BE49-F238E27FC236}">
                <a16:creationId xmlns:a16="http://schemas.microsoft.com/office/drawing/2014/main" id="{EEA2B887-370C-47CB-8A8C-12C3D242F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5" name="_x399133480" descr="EMB00000cf8029a">
            <a:extLst>
              <a:ext uri="{FF2B5EF4-FFF2-40B4-BE49-F238E27FC236}">
                <a16:creationId xmlns:a16="http://schemas.microsoft.com/office/drawing/2014/main" id="{92F2DEF9-FDCC-4A25-9303-6E2E5EFAD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34531" r="18181" b="10417"/>
          <a:stretch>
            <a:fillRect/>
          </a:stretch>
        </p:blipFill>
        <p:spPr bwMode="auto">
          <a:xfrm>
            <a:off x="378374" y="1547635"/>
            <a:ext cx="8010050" cy="440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1" name="Rectangle 2">
            <a:extLst>
              <a:ext uri="{FF2B5EF4-FFF2-40B4-BE49-F238E27FC236}">
                <a16:creationId xmlns:a16="http://schemas.microsoft.com/office/drawing/2014/main" id="{02264D5D-C575-4D45-89C3-78B8C3935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2" name="Rectangle 2">
            <a:extLst>
              <a:ext uri="{FF2B5EF4-FFF2-40B4-BE49-F238E27FC236}">
                <a16:creationId xmlns:a16="http://schemas.microsoft.com/office/drawing/2014/main" id="{4DBB9252-428A-4BF2-BF9C-E4B819757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4" name="Rectangle 2">
            <a:extLst>
              <a:ext uri="{FF2B5EF4-FFF2-40B4-BE49-F238E27FC236}">
                <a16:creationId xmlns:a16="http://schemas.microsoft.com/office/drawing/2014/main" id="{8EC5F1DC-5505-4212-8545-678A7976A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5" name="_x397544608" descr="EMB00000cf8029c">
            <a:extLst>
              <a:ext uri="{FF2B5EF4-FFF2-40B4-BE49-F238E27FC236}">
                <a16:creationId xmlns:a16="http://schemas.microsoft.com/office/drawing/2014/main" id="{044BA9BC-C491-4518-8CD2-C7FFE876D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0" t="50693" r="19168" b="26169"/>
          <a:stretch>
            <a:fillRect/>
          </a:stretch>
        </p:blipFill>
        <p:spPr bwMode="auto">
          <a:xfrm>
            <a:off x="349387" y="1574770"/>
            <a:ext cx="8039037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3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626</cp:revision>
  <cp:lastPrinted>2019-04-01T05:27:46Z</cp:lastPrinted>
  <dcterms:created xsi:type="dcterms:W3CDTF">2016-09-02T04:58:22Z</dcterms:created>
  <dcterms:modified xsi:type="dcterms:W3CDTF">2021-07-01T00:25:00Z</dcterms:modified>
</cp:coreProperties>
</file>