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513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847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8289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89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2022.11.24~25.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37" y="1090381"/>
            <a:ext cx="8121534" cy="506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2022.11.24~25.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116801"/>
            <a:ext cx="8131033" cy="497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4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2022.11.24~25.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999" y="1106834"/>
            <a:ext cx="8164672" cy="20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9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2022.11.24~25.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081072"/>
            <a:ext cx="8110284" cy="516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6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2022.11.24~25.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81" y="1086056"/>
            <a:ext cx="8135289" cy="465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8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190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754</cp:revision>
  <cp:lastPrinted>2019-04-01T05:27:46Z</cp:lastPrinted>
  <dcterms:created xsi:type="dcterms:W3CDTF">2016-09-02T04:58:22Z</dcterms:created>
  <dcterms:modified xsi:type="dcterms:W3CDTF">2022-11-28T01:21:00Z</dcterms:modified>
</cp:coreProperties>
</file>