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588914" y="29313"/>
            <a:ext cx="351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1985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6636816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398494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433233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72902"/>
              </p:ext>
            </p:extLst>
          </p:nvPr>
        </p:nvGraphicFramePr>
        <p:xfrm>
          <a:off x="320772" y="1111678"/>
          <a:ext cx="11544511" cy="526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6630719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40745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430365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0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서강대학교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서강대학교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] 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정규직 신입직원 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사무직 및 기술직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) 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채용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2023.05.15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0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인천관광공사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인천관광공사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] 2023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년 인천관광공사 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NCS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기반 블라인드 일반직 </a:t>
                      </a:r>
                      <a:endParaRPr lang="en-US" altLang="ko-KR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just" latinLnBrk="1">
                        <a:lnSpc>
                          <a:spcPct val="120000"/>
                        </a:lnSpc>
                      </a:pP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직원 채용공고문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2023.05.08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30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인천관광공사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인천관광공사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년 인천관광공사 계약직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2023.05.08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822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KDI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한국개발</a:t>
                      </a:r>
                      <a:endParaRPr lang="en-US" altLang="ko-KR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연구원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한국개발연구원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년 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분기 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KDI 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한국개발연구원 직원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2023.05.08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822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유엔난민기구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유엔난민기구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한국대표부 </a:t>
                      </a:r>
                      <a:r>
                        <a:rPr 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PSP Individual Giving Associate </a:t>
                      </a:r>
                    </a:p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(Digital Development) 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2023.05.07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0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한국생산성본부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한국생산성본부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교육생 모집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2023.05.07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822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유엔난민기구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유엔난민기구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한국대표부 민간파트너십팀 대면모금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홍보 담당직원 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2023.05.07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30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가천대학교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가천대학교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] 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채용홍보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가천대학교 길병원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2023.05.03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951D911-AD6E-479D-A6EF-3CE48F827C58}"/>
              </a:ext>
            </a:extLst>
          </p:cNvPr>
          <p:cNvSpPr txBox="1"/>
          <p:nvPr/>
        </p:nvSpPr>
        <p:spPr>
          <a:xfrm>
            <a:off x="4979617" y="183201"/>
            <a:ext cx="3456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2023.4.25.(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3958646-85D2-4052-B369-3A893A322D08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593DC7-4091-4B73-8222-19FC6B2A2F76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14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1204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6636816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398494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433233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40158"/>
              </p:ext>
            </p:extLst>
          </p:nvPr>
        </p:nvGraphicFramePr>
        <p:xfrm>
          <a:off x="320772" y="1111678"/>
          <a:ext cx="11544511" cy="3895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6630719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40745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430365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0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서울과학종합</a:t>
                      </a:r>
                      <a:endParaRPr lang="en-US" altLang="ko-KR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대학원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서울과학종합대학원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교육운영직 교직원 채용공고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0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대상㈜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대상㈜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] 23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년 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월 신입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/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경력 사원 모집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301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err="1">
                          <a:solidFill>
                            <a:schemeClr val="tx1"/>
                          </a:solidFill>
                        </a:rPr>
                        <a:t>Flagup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en-US" altLang="ko-KR" sz="1600" b="0" dirty="0" err="1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Flagup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제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9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회 네트워킹 데이 참여자 모집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822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>
                          <a:solidFill>
                            <a:schemeClr val="tx1"/>
                          </a:solidFill>
                        </a:rPr>
                        <a:t>키파운드리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0" dirty="0" err="1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키파운드리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각 분야 신입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경력사원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822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>
                          <a:solidFill>
                            <a:schemeClr val="tx1"/>
                          </a:solidFill>
                        </a:rPr>
                        <a:t>삼양그룹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0" dirty="0" err="1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삼양그룹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년 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월 </a:t>
                      </a:r>
                      <a:r>
                        <a:rPr lang="ko-KR" altLang="en-US" sz="1600" b="0" dirty="0" err="1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삼양그룹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 신입사원 수시채용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2023.04.27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0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사람인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사람인</a:t>
                      </a:r>
                      <a:r>
                        <a:rPr lang="en-US" altLang="ko-KR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0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취업사이트 사람인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/>
                          </a:solidFill>
                        </a:rPr>
                        <a:t>2023.04.25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solidFill>
                            <a:schemeClr val="tx1"/>
                          </a:solidFill>
                        </a:rPr>
                        <a:t>상시채용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951D911-AD6E-479D-A6EF-3CE48F827C58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2023.4.25.(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4384BCA-EF99-4AD0-879B-DD6DB721A992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4C779A-EA88-4D32-B2B3-71DD1CD9FE1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14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05758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278</Words>
  <Application>Microsoft Office PowerPoint</Application>
  <PresentationFormat>와이드스크린</PresentationFormat>
  <Paragraphs>78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23</cp:revision>
  <dcterms:created xsi:type="dcterms:W3CDTF">2023-03-23T06:33:26Z</dcterms:created>
  <dcterms:modified xsi:type="dcterms:W3CDTF">2023-04-26T02:23:35Z</dcterms:modified>
</cp:coreProperties>
</file>