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2" d="100"/>
          <a:sy n="112" d="100"/>
        </p:scale>
        <p:origin x="5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907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49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92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1" name="_x410600016" descr="EMB000017c800e8">
            <a:extLst>
              <a:ext uri="{FF2B5EF4-FFF2-40B4-BE49-F238E27FC236}">
                <a16:creationId xmlns:a16="http://schemas.microsoft.com/office/drawing/2014/main" id="{539E5F17-645D-4838-A43B-7599EE8DC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37004" r="21991" b="5981"/>
          <a:stretch>
            <a:fillRect/>
          </a:stretch>
        </p:blipFill>
        <p:spPr bwMode="auto">
          <a:xfrm>
            <a:off x="371866" y="1575198"/>
            <a:ext cx="808856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71493541-88AE-4FFD-BA35-6004BA42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8428512" descr="EMB000017c800ea">
            <a:extLst>
              <a:ext uri="{FF2B5EF4-FFF2-40B4-BE49-F238E27FC236}">
                <a16:creationId xmlns:a16="http://schemas.microsoft.com/office/drawing/2014/main" id="{17607DDE-3C1C-4212-ACDC-36247DC03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32654" r="22131" b="10878"/>
          <a:stretch>
            <a:fillRect/>
          </a:stretch>
        </p:blipFill>
        <p:spPr bwMode="auto">
          <a:xfrm>
            <a:off x="328638" y="1567653"/>
            <a:ext cx="7987778" cy="438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50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9AC081C1-D8FB-4AC9-B2A0-AC973139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08420376" descr="EMB000017c800ec">
            <a:extLst>
              <a:ext uri="{FF2B5EF4-FFF2-40B4-BE49-F238E27FC236}">
                <a16:creationId xmlns:a16="http://schemas.microsoft.com/office/drawing/2014/main" id="{AF62FD23-9951-4262-80B1-75A899C85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7" t="36203" r="22414" b="7535"/>
          <a:stretch>
            <a:fillRect/>
          </a:stretch>
        </p:blipFill>
        <p:spPr bwMode="auto">
          <a:xfrm>
            <a:off x="338120" y="1525377"/>
            <a:ext cx="8050303" cy="43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73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C48ECF6-83D1-47CD-8A0F-3F1FD5E57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410601312" descr="EMB000017c800ee">
            <a:extLst>
              <a:ext uri="{FF2B5EF4-FFF2-40B4-BE49-F238E27FC236}">
                <a16:creationId xmlns:a16="http://schemas.microsoft.com/office/drawing/2014/main" id="{7BDDCC47-51A5-44A2-9C73-E9DEE685A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61" t="51610" r="22836" b="29405"/>
          <a:stretch>
            <a:fillRect/>
          </a:stretch>
        </p:blipFill>
        <p:spPr bwMode="auto">
          <a:xfrm>
            <a:off x="349386" y="1543933"/>
            <a:ext cx="8039037" cy="152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49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593</cp:revision>
  <cp:lastPrinted>2019-04-01T05:27:46Z</cp:lastPrinted>
  <dcterms:created xsi:type="dcterms:W3CDTF">2016-09-02T04:58:22Z</dcterms:created>
  <dcterms:modified xsi:type="dcterms:W3CDTF">2021-03-24T00:12:59Z</dcterms:modified>
</cp:coreProperties>
</file>