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861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2020.12.11(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66630"/>
              </p:ext>
            </p:extLst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3" name="_x343548448" descr="EMB00001248238b">
            <a:extLst>
              <a:ext uri="{FF2B5EF4-FFF2-40B4-BE49-F238E27FC236}">
                <a16:creationId xmlns:a16="http://schemas.microsoft.com/office/drawing/2014/main" id="{AD30EA4A-9B9D-443E-AC5C-FFAAC8151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64"/>
          <a:stretch>
            <a:fillRect/>
          </a:stretch>
        </p:blipFill>
        <p:spPr bwMode="auto">
          <a:xfrm>
            <a:off x="324401" y="1546428"/>
            <a:ext cx="8136032" cy="429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2020.12.11(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96920F8D-92E5-435F-8865-DAB3F9D46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43554136" descr="EMB00001248238c">
            <a:extLst>
              <a:ext uri="{FF2B5EF4-FFF2-40B4-BE49-F238E27FC236}">
                <a16:creationId xmlns:a16="http://schemas.microsoft.com/office/drawing/2014/main" id="{9E56460A-5BAC-4EEC-A248-E3ADA6580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24" y="1573987"/>
            <a:ext cx="8120008" cy="342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31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547</cp:revision>
  <cp:lastPrinted>2019-04-01T05:27:46Z</cp:lastPrinted>
  <dcterms:created xsi:type="dcterms:W3CDTF">2016-09-02T04:58:22Z</dcterms:created>
  <dcterms:modified xsi:type="dcterms:W3CDTF">2020-12-14T04:30:22Z</dcterms:modified>
</cp:coreProperties>
</file>