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59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643E0A2-6861-4967-8075-CFDB6F4F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BF3514B-53E2-497F-91AB-6C0006FC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8642" y="19806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5AC5D706-1D68-424F-8B6A-AED9E09A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96A284E9-FE71-407C-9560-EDA8D9004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2" y="639864"/>
            <a:ext cx="21007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B48B21BB-7F33-4178-B3FD-0DF401A2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1633" y="-3824344"/>
            <a:ext cx="132061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8" name="_x657364712" descr="DRW00002b4c0284">
            <a:extLst>
              <a:ext uri="{FF2B5EF4-FFF2-40B4-BE49-F238E27FC236}">
                <a16:creationId xmlns:a16="http://schemas.microsoft.com/office/drawing/2014/main" id="{5F0CB636-E24B-4CED-AE0C-88C77264C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9" y="1479494"/>
            <a:ext cx="8136902" cy="449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520</cp:revision>
  <cp:lastPrinted>2019-04-01T05:27:46Z</cp:lastPrinted>
  <dcterms:created xsi:type="dcterms:W3CDTF">2016-09-02T04:58:22Z</dcterms:created>
  <dcterms:modified xsi:type="dcterms:W3CDTF">2020-09-25T00:27:20Z</dcterms:modified>
</cp:coreProperties>
</file>