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36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4" name="_x420162424" descr="EMB00003448be48">
            <a:extLst>
              <a:ext uri="{FF2B5EF4-FFF2-40B4-BE49-F238E27FC236}">
                <a16:creationId xmlns:a16="http://schemas.microsoft.com/office/drawing/2014/main" id="{0ADEB20C-3627-4B37-9125-7AE16914B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7" t="35385" r="18886" b="9740"/>
          <a:stretch>
            <a:fillRect/>
          </a:stretch>
        </p:blipFill>
        <p:spPr bwMode="auto">
          <a:xfrm>
            <a:off x="365458" y="1578663"/>
            <a:ext cx="8022966" cy="43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D27EC04-4DB6-4588-BA0A-E2176DC7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5" name="_x419890504" descr="EMB00003448be4a">
            <a:extLst>
              <a:ext uri="{FF2B5EF4-FFF2-40B4-BE49-F238E27FC236}">
                <a16:creationId xmlns:a16="http://schemas.microsoft.com/office/drawing/2014/main" id="{85CE86E3-0D99-42B3-BC42-71D89ED97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4" t="52374" r="18744" b="6761"/>
          <a:stretch>
            <a:fillRect/>
          </a:stretch>
        </p:blipFill>
        <p:spPr bwMode="auto">
          <a:xfrm>
            <a:off x="336926" y="1566835"/>
            <a:ext cx="8051498" cy="329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08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610</cp:revision>
  <cp:lastPrinted>2019-04-01T05:27:46Z</cp:lastPrinted>
  <dcterms:created xsi:type="dcterms:W3CDTF">2016-09-02T04:58:22Z</dcterms:created>
  <dcterms:modified xsi:type="dcterms:W3CDTF">2021-05-23T23:52:51Z</dcterms:modified>
</cp:coreProperties>
</file>