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0" name="_x572128208" descr="DRW00001264be79">
            <a:extLst>
              <a:ext uri="{FF2B5EF4-FFF2-40B4-BE49-F238E27FC236}">
                <a16:creationId xmlns:a16="http://schemas.microsoft.com/office/drawing/2014/main" id="{D0C98AB0-67C7-454B-BDEA-C8ACCE9EA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69" y="1611155"/>
            <a:ext cx="8124936" cy="418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527</cp:revision>
  <cp:lastPrinted>2019-04-01T05:27:46Z</cp:lastPrinted>
  <dcterms:created xsi:type="dcterms:W3CDTF">2016-09-02T04:58:22Z</dcterms:created>
  <dcterms:modified xsi:type="dcterms:W3CDTF">2020-11-11T23:56:35Z</dcterms:modified>
</cp:coreProperties>
</file>