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9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66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98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47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83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8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46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83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29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3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423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46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95F0-A54F-4AA0-BD04-9A7E351D180D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640C-E1B6-4AFC-9F57-B954983C8D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pieceedu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>
            <a:extLst>
              <a:ext uri="{FF2B5EF4-FFF2-40B4-BE49-F238E27FC236}">
                <a16:creationId xmlns:a16="http://schemas.microsoft.com/office/drawing/2014/main" id="{15E0AC8E-C2C4-867A-178C-0CE9FD01AE7B}"/>
              </a:ext>
            </a:extLst>
          </p:cNvPr>
          <p:cNvSpPr/>
          <p:nvPr/>
        </p:nvSpPr>
        <p:spPr>
          <a:xfrm>
            <a:off x="0" y="0"/>
            <a:ext cx="6858000" cy="1205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5AFD68CF-6E28-C15F-ADBA-DEC1CE7F0E3A}"/>
              </a:ext>
            </a:extLst>
          </p:cNvPr>
          <p:cNvSpPr/>
          <p:nvPr/>
        </p:nvSpPr>
        <p:spPr>
          <a:xfrm>
            <a:off x="449058" y="381220"/>
            <a:ext cx="5959884" cy="459742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ko-KR" altLang="en-US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초</a:t>
            </a:r>
            <a:r>
              <a:rPr lang="en-US" altLang="ko-KR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ko-KR" altLang="en-US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중</a:t>
            </a:r>
            <a:r>
              <a:rPr lang="en-US" altLang="ko-KR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ko-KR" altLang="en-US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고 </a:t>
            </a:r>
            <a:r>
              <a:rPr lang="en-US" altLang="ko-KR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AI-</a:t>
            </a:r>
            <a:r>
              <a:rPr lang="ko-KR" altLang="en-US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코딩 수업 강사 모집</a:t>
            </a:r>
            <a:r>
              <a:rPr lang="en-US" altLang="ko-KR" sz="2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ko-KR" alt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시급 </a:t>
            </a:r>
            <a:r>
              <a:rPr lang="en-US" altLang="ko-K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3</a:t>
            </a:r>
            <a:r>
              <a:rPr lang="ko-KR" alt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만원</a:t>
            </a:r>
            <a:r>
              <a:rPr lang="en-US" altLang="ko-K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!)</a:t>
            </a:r>
            <a:r>
              <a:rPr lang="ko-KR" alt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endParaRPr lang="en-US" altLang="ko-K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5C5FB0F6-957B-927A-4B23-7888A8939EDD}"/>
              </a:ext>
            </a:extLst>
          </p:cNvPr>
          <p:cNvSpPr/>
          <p:nvPr/>
        </p:nvSpPr>
        <p:spPr>
          <a:xfrm>
            <a:off x="899155" y="1437136"/>
            <a:ext cx="4923865" cy="403547"/>
          </a:xfrm>
          <a:prstGeom prst="round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38" dirty="0">
                <a:solidFill>
                  <a:schemeClr val="tx1"/>
                </a:solidFill>
              </a:rPr>
              <a:t>전공 상관 없이 </a:t>
            </a:r>
            <a:r>
              <a:rPr lang="en-US" altLang="ko-KR" sz="1138" dirty="0">
                <a:solidFill>
                  <a:schemeClr val="tx1"/>
                </a:solidFill>
              </a:rPr>
              <a:t>AI-</a:t>
            </a:r>
            <a:r>
              <a:rPr lang="ko-KR" altLang="en-US" sz="1138" dirty="0">
                <a:solidFill>
                  <a:schemeClr val="tx1"/>
                </a:solidFill>
              </a:rPr>
              <a:t>코딩강사를 해 보고 싶은 학생 여러분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46841F55-BE5C-0097-7798-A3B8A95C0A78}"/>
              </a:ext>
            </a:extLst>
          </p:cNvPr>
          <p:cNvSpPr/>
          <p:nvPr/>
        </p:nvSpPr>
        <p:spPr>
          <a:xfrm>
            <a:off x="2838434" y="1306108"/>
            <a:ext cx="1045314" cy="23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25" dirty="0">
                <a:solidFill>
                  <a:schemeClr val="tx1"/>
                </a:solidFill>
              </a:rPr>
              <a:t>Who</a:t>
            </a:r>
            <a:endParaRPr lang="ko-KR" altLang="en-US" sz="1625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8E41124E-BD97-FF22-F7EC-442C17B73C8E}"/>
              </a:ext>
            </a:extLst>
          </p:cNvPr>
          <p:cNvSpPr/>
          <p:nvPr/>
        </p:nvSpPr>
        <p:spPr>
          <a:xfrm>
            <a:off x="899154" y="2357401"/>
            <a:ext cx="4923865" cy="403547"/>
          </a:xfrm>
          <a:prstGeom prst="round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38" dirty="0">
                <a:solidFill>
                  <a:schemeClr val="tx1"/>
                </a:solidFill>
              </a:rPr>
              <a:t>매년 </a:t>
            </a:r>
            <a:r>
              <a:rPr lang="en-US" altLang="ko-KR" sz="1138" dirty="0">
                <a:solidFill>
                  <a:schemeClr val="tx1"/>
                </a:solidFill>
              </a:rPr>
              <a:t>4</a:t>
            </a:r>
            <a:r>
              <a:rPr lang="ko-KR" altLang="en-US" sz="1138" dirty="0">
                <a:solidFill>
                  <a:schemeClr val="tx1"/>
                </a:solidFill>
              </a:rPr>
              <a:t>월 </a:t>
            </a:r>
            <a:r>
              <a:rPr lang="en-US" altLang="ko-KR" sz="1138" dirty="0">
                <a:solidFill>
                  <a:schemeClr val="tx1"/>
                </a:solidFill>
              </a:rPr>
              <a:t>~ 12</a:t>
            </a:r>
            <a:r>
              <a:rPr lang="ko-KR" altLang="en-US" sz="1138" dirty="0">
                <a:solidFill>
                  <a:schemeClr val="tx1"/>
                </a:solidFill>
              </a:rPr>
              <a:t>월  </a:t>
            </a:r>
            <a:r>
              <a:rPr lang="en-US" altLang="ko-KR" sz="1138" dirty="0">
                <a:solidFill>
                  <a:schemeClr val="tx1"/>
                </a:solidFill>
              </a:rPr>
              <a:t>A.M9</a:t>
            </a:r>
            <a:r>
              <a:rPr lang="ko-KR" altLang="en-US" sz="1138" dirty="0">
                <a:solidFill>
                  <a:schemeClr val="tx1"/>
                </a:solidFill>
              </a:rPr>
              <a:t>시 </a:t>
            </a:r>
            <a:r>
              <a:rPr lang="en-US" altLang="ko-KR" sz="1138" dirty="0">
                <a:solidFill>
                  <a:schemeClr val="tx1"/>
                </a:solidFill>
              </a:rPr>
              <a:t>~ P.M 3</a:t>
            </a:r>
            <a:r>
              <a:rPr lang="ko-KR" altLang="en-US" sz="1138" dirty="0">
                <a:solidFill>
                  <a:schemeClr val="tx1"/>
                </a:solidFill>
              </a:rPr>
              <a:t>시 中</a:t>
            </a: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8D27335D-CE5D-39E8-CA57-A95309810DCC}"/>
              </a:ext>
            </a:extLst>
          </p:cNvPr>
          <p:cNvSpPr/>
          <p:nvPr/>
        </p:nvSpPr>
        <p:spPr>
          <a:xfrm>
            <a:off x="2838433" y="2226372"/>
            <a:ext cx="1045314" cy="23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25" dirty="0">
                <a:solidFill>
                  <a:schemeClr val="tx1"/>
                </a:solidFill>
              </a:rPr>
              <a:t>When</a:t>
            </a:r>
            <a:endParaRPr lang="ko-KR" altLang="en-US" sz="1625" dirty="0">
              <a:solidFill>
                <a:schemeClr val="tx1"/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BA71D3A2-13BA-548F-F1DC-1EB5500AC283}"/>
              </a:ext>
            </a:extLst>
          </p:cNvPr>
          <p:cNvSpPr/>
          <p:nvPr/>
        </p:nvSpPr>
        <p:spPr>
          <a:xfrm>
            <a:off x="895531" y="3274076"/>
            <a:ext cx="4923865" cy="403547"/>
          </a:xfrm>
          <a:prstGeom prst="round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38" dirty="0">
                <a:solidFill>
                  <a:schemeClr val="tx1"/>
                </a:solidFill>
              </a:rPr>
              <a:t>초</a:t>
            </a:r>
            <a:r>
              <a:rPr lang="en-US" altLang="ko-KR" sz="1138" dirty="0">
                <a:solidFill>
                  <a:schemeClr val="tx1"/>
                </a:solidFill>
              </a:rPr>
              <a:t>, </a:t>
            </a:r>
            <a:r>
              <a:rPr lang="ko-KR" altLang="en-US" sz="1138" dirty="0">
                <a:solidFill>
                  <a:schemeClr val="tx1"/>
                </a:solidFill>
              </a:rPr>
              <a:t>중</a:t>
            </a:r>
            <a:r>
              <a:rPr lang="en-US" altLang="ko-KR" sz="1138" dirty="0">
                <a:solidFill>
                  <a:schemeClr val="tx1"/>
                </a:solidFill>
              </a:rPr>
              <a:t>, </a:t>
            </a:r>
            <a:r>
              <a:rPr lang="ko-KR" altLang="en-US" sz="1138" dirty="0">
                <a:solidFill>
                  <a:schemeClr val="tx1"/>
                </a:solidFill>
              </a:rPr>
              <a:t>고등학교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E7D520C6-20CE-A63E-B789-7BD9413D3BDC}"/>
              </a:ext>
            </a:extLst>
          </p:cNvPr>
          <p:cNvSpPr/>
          <p:nvPr/>
        </p:nvSpPr>
        <p:spPr>
          <a:xfrm>
            <a:off x="2834810" y="3143048"/>
            <a:ext cx="1045314" cy="23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25" dirty="0">
                <a:solidFill>
                  <a:schemeClr val="tx1"/>
                </a:solidFill>
              </a:rPr>
              <a:t>Where</a:t>
            </a:r>
            <a:endParaRPr lang="ko-KR" altLang="en-US" sz="1625" dirty="0">
              <a:solidFill>
                <a:schemeClr val="tx1"/>
              </a:solidFill>
            </a:endParaRP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31F4F5A9-F5AF-CB62-DE39-B4FFEA4CF79C}"/>
              </a:ext>
            </a:extLst>
          </p:cNvPr>
          <p:cNvSpPr/>
          <p:nvPr/>
        </p:nvSpPr>
        <p:spPr>
          <a:xfrm>
            <a:off x="895531" y="4309336"/>
            <a:ext cx="4923865" cy="4351280"/>
          </a:xfrm>
          <a:prstGeom prst="round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r>
              <a:rPr lang="ko-KR" altLang="en-US" sz="1138" dirty="0">
                <a:solidFill>
                  <a:schemeClr val="tx1"/>
                </a:solidFill>
              </a:rPr>
              <a:t>공고에 첨부된 </a:t>
            </a:r>
            <a:r>
              <a:rPr lang="ko-KR" altLang="en-US" sz="1138" dirty="0" err="1">
                <a:solidFill>
                  <a:schemeClr val="tx1"/>
                </a:solidFill>
              </a:rPr>
              <a:t>에이피스</a:t>
            </a:r>
            <a:r>
              <a:rPr lang="ko-KR" altLang="en-US" sz="1138" dirty="0">
                <a:solidFill>
                  <a:schemeClr val="tx1"/>
                </a:solidFill>
              </a:rPr>
              <a:t> 지원서 양식 제출</a:t>
            </a:r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r>
              <a:rPr lang="en-US" altLang="ko-KR" sz="1138" dirty="0">
                <a:solidFill>
                  <a:schemeClr val="tx1"/>
                </a:solidFill>
              </a:rPr>
              <a:t>-&gt; E-mail : </a:t>
            </a:r>
            <a:r>
              <a:rPr lang="en-US" altLang="ko-KR" sz="1138" dirty="0">
                <a:solidFill>
                  <a:schemeClr val="tx1"/>
                </a:solidFill>
                <a:hlinkClick r:id="rId2"/>
              </a:rPr>
              <a:t>apieceedu@gmail.com</a:t>
            </a:r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r>
              <a:rPr lang="ko-KR" altLang="en-US" sz="1138" dirty="0" err="1">
                <a:solidFill>
                  <a:schemeClr val="tx1"/>
                </a:solidFill>
              </a:rPr>
              <a:t>에이피스</a:t>
            </a:r>
            <a:r>
              <a:rPr lang="ko-KR" altLang="en-US" sz="1138" dirty="0">
                <a:solidFill>
                  <a:schemeClr val="tx1"/>
                </a:solidFill>
              </a:rPr>
              <a:t> 담당자가 전화를 드립니다</a:t>
            </a:r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r>
              <a:rPr lang="ko-KR" altLang="en-US" sz="1138" dirty="0">
                <a:solidFill>
                  <a:schemeClr val="tx1"/>
                </a:solidFill>
              </a:rPr>
              <a:t>강사등록에 필요한 내용 설명 들으시고 수업 설명회 일정을 정합니다</a:t>
            </a:r>
            <a:r>
              <a:rPr lang="en-US" altLang="ko-KR" sz="1138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r>
              <a:rPr lang="ko-KR" altLang="en-US" sz="1138" dirty="0">
                <a:solidFill>
                  <a:schemeClr val="tx1"/>
                </a:solidFill>
              </a:rPr>
              <a:t>수업 설명회 후 강사등록을 진행합니다</a:t>
            </a:r>
            <a:r>
              <a:rPr lang="en-US" altLang="ko-KR" sz="1138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endParaRPr lang="en-US" altLang="ko-KR" sz="1138" dirty="0">
              <a:solidFill>
                <a:schemeClr val="tx1"/>
              </a:solidFill>
            </a:endParaRPr>
          </a:p>
          <a:p>
            <a:pPr algn="ctr"/>
            <a:r>
              <a:rPr lang="ko-KR" altLang="en-US" sz="1138" b="1" dirty="0">
                <a:solidFill>
                  <a:srgbClr val="FF0000"/>
                </a:solidFill>
              </a:rPr>
              <a:t>강사등록 후 다음이 중요</a:t>
            </a:r>
            <a:r>
              <a:rPr lang="en-US" altLang="ko-KR" sz="1138" b="1" dirty="0">
                <a:solidFill>
                  <a:srgbClr val="FF0000"/>
                </a:solidFill>
              </a:rPr>
              <a:t>!!</a:t>
            </a:r>
            <a:r>
              <a:rPr lang="ko-KR" altLang="en-US" sz="1138" b="1" dirty="0">
                <a:solidFill>
                  <a:srgbClr val="FF0000"/>
                </a:solidFill>
              </a:rPr>
              <a:t>합니다</a:t>
            </a:r>
            <a:r>
              <a:rPr lang="en-US" altLang="ko-KR" sz="1138" b="1" dirty="0">
                <a:solidFill>
                  <a:srgbClr val="FF0000"/>
                </a:solidFill>
              </a:rPr>
              <a:t>. </a:t>
            </a:r>
          </a:p>
          <a:p>
            <a:pPr algn="ctr"/>
            <a:endParaRPr lang="en-US" altLang="ko-KR" sz="1138" b="1" dirty="0">
              <a:solidFill>
                <a:srgbClr val="FF0000"/>
              </a:solidFill>
            </a:endParaRPr>
          </a:p>
          <a:p>
            <a:pPr marL="278613" indent="-278613">
              <a:buAutoNum type="arabicPeriod"/>
            </a:pPr>
            <a:r>
              <a:rPr lang="ko-KR" altLang="en-US" sz="1138" dirty="0" err="1">
                <a:solidFill>
                  <a:schemeClr val="tx1"/>
                </a:solidFill>
              </a:rPr>
              <a:t>에이피스</a:t>
            </a:r>
            <a:r>
              <a:rPr lang="ko-KR" altLang="en-US" sz="1138" dirty="0">
                <a:solidFill>
                  <a:schemeClr val="tx1"/>
                </a:solidFill>
              </a:rPr>
              <a:t> 수업이 가능한 때를 알려주세요</a:t>
            </a:r>
            <a:r>
              <a:rPr lang="en-US" altLang="ko-KR" sz="1138" dirty="0">
                <a:solidFill>
                  <a:schemeClr val="tx1"/>
                </a:solidFill>
              </a:rPr>
              <a:t>.       </a:t>
            </a:r>
          </a:p>
          <a:p>
            <a:r>
              <a:rPr lang="en-US" altLang="ko-KR" sz="1138" dirty="0">
                <a:solidFill>
                  <a:schemeClr val="tx1"/>
                </a:solidFill>
              </a:rPr>
              <a:t>         </a:t>
            </a:r>
            <a:r>
              <a:rPr lang="ko-KR" altLang="en-US" sz="1138" dirty="0">
                <a:solidFill>
                  <a:schemeClr val="tx1"/>
                </a:solidFill>
              </a:rPr>
              <a:t>본인 일정에 맞춰서 수업을 배정합니다</a:t>
            </a:r>
            <a:r>
              <a:rPr lang="en-US" altLang="ko-KR" sz="1138" dirty="0">
                <a:solidFill>
                  <a:schemeClr val="tx1"/>
                </a:solidFill>
              </a:rPr>
              <a:t>. </a:t>
            </a:r>
          </a:p>
          <a:p>
            <a:r>
              <a:rPr lang="en-US" altLang="ko-KR" sz="1138" dirty="0">
                <a:solidFill>
                  <a:schemeClr val="tx1"/>
                </a:solidFill>
              </a:rPr>
              <a:t>         (</a:t>
            </a:r>
            <a:r>
              <a:rPr lang="ko-KR" altLang="en-US" sz="1138" dirty="0">
                <a:solidFill>
                  <a:schemeClr val="tx1"/>
                </a:solidFill>
              </a:rPr>
              <a:t>지원자의 학교 스케줄</a:t>
            </a:r>
            <a:r>
              <a:rPr lang="en-US" altLang="ko-KR" sz="1138" dirty="0">
                <a:solidFill>
                  <a:schemeClr val="tx1"/>
                </a:solidFill>
              </a:rPr>
              <a:t>, </a:t>
            </a:r>
            <a:r>
              <a:rPr lang="ko-KR" altLang="en-US" sz="1138" dirty="0">
                <a:solidFill>
                  <a:schemeClr val="tx1"/>
                </a:solidFill>
              </a:rPr>
              <a:t>아르바이트 스케줄을 제외하고</a:t>
            </a:r>
            <a:endParaRPr lang="en-US" altLang="ko-KR" sz="1138" dirty="0">
              <a:solidFill>
                <a:schemeClr val="tx1"/>
              </a:solidFill>
            </a:endParaRPr>
          </a:p>
          <a:p>
            <a:r>
              <a:rPr lang="ko-KR" altLang="en-US" sz="1138" dirty="0">
                <a:solidFill>
                  <a:schemeClr val="tx1"/>
                </a:solidFill>
              </a:rPr>
              <a:t>          </a:t>
            </a:r>
            <a:r>
              <a:rPr lang="en-US" altLang="ko-KR" sz="1138" dirty="0">
                <a:solidFill>
                  <a:schemeClr val="tx1"/>
                </a:solidFill>
              </a:rPr>
              <a:t>A.M 9</a:t>
            </a:r>
            <a:r>
              <a:rPr lang="ko-KR" altLang="en-US" sz="1138" dirty="0">
                <a:solidFill>
                  <a:schemeClr val="tx1"/>
                </a:solidFill>
              </a:rPr>
              <a:t>시 </a:t>
            </a:r>
            <a:r>
              <a:rPr lang="en-US" altLang="ko-KR" sz="1138" dirty="0">
                <a:solidFill>
                  <a:schemeClr val="tx1"/>
                </a:solidFill>
              </a:rPr>
              <a:t>~ P.M 3</a:t>
            </a:r>
            <a:r>
              <a:rPr lang="ko-KR" altLang="en-US" sz="1138" dirty="0">
                <a:solidFill>
                  <a:schemeClr val="tx1"/>
                </a:solidFill>
              </a:rPr>
              <a:t>시 중 </a:t>
            </a:r>
            <a:r>
              <a:rPr lang="ko-KR" altLang="en-US" sz="1138" dirty="0" err="1">
                <a:solidFill>
                  <a:schemeClr val="tx1"/>
                </a:solidFill>
              </a:rPr>
              <a:t>에이피스</a:t>
            </a:r>
            <a:r>
              <a:rPr lang="ko-KR" altLang="en-US" sz="1138" dirty="0">
                <a:solidFill>
                  <a:schemeClr val="tx1"/>
                </a:solidFill>
              </a:rPr>
              <a:t> 수업이 가능한 시간</a:t>
            </a:r>
            <a:r>
              <a:rPr lang="en-US" altLang="ko-KR" sz="1138" dirty="0">
                <a:solidFill>
                  <a:schemeClr val="tx1"/>
                </a:solidFill>
              </a:rPr>
              <a:t>)</a:t>
            </a:r>
          </a:p>
          <a:p>
            <a:endParaRPr lang="en-US" altLang="ko-KR" sz="1138" dirty="0">
              <a:solidFill>
                <a:schemeClr val="tx1"/>
              </a:solidFill>
            </a:endParaRPr>
          </a:p>
          <a:p>
            <a:r>
              <a:rPr lang="en-US" altLang="ko-KR" sz="1138" dirty="0">
                <a:solidFill>
                  <a:schemeClr val="tx1"/>
                </a:solidFill>
              </a:rPr>
              <a:t>2.     </a:t>
            </a:r>
            <a:r>
              <a:rPr lang="ko-KR" altLang="en-US" sz="1138" dirty="0">
                <a:solidFill>
                  <a:schemeClr val="tx1"/>
                </a:solidFill>
              </a:rPr>
              <a:t>수업이 배정된 후 수업 준비 미팅 참석은 필수입니다</a:t>
            </a:r>
            <a:r>
              <a:rPr lang="en-US" altLang="ko-KR" sz="1138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1138" dirty="0">
                <a:solidFill>
                  <a:schemeClr val="tx1"/>
                </a:solidFill>
              </a:rPr>
              <a:t>         (</a:t>
            </a:r>
            <a:r>
              <a:rPr lang="ko-KR" altLang="en-US" sz="1138" dirty="0">
                <a:solidFill>
                  <a:schemeClr val="tx1"/>
                </a:solidFill>
              </a:rPr>
              <a:t>월</a:t>
            </a:r>
            <a:r>
              <a:rPr lang="en-US" altLang="ko-KR" sz="1138" dirty="0">
                <a:solidFill>
                  <a:schemeClr val="tx1"/>
                </a:solidFill>
              </a:rPr>
              <a:t>~</a:t>
            </a:r>
            <a:r>
              <a:rPr lang="ko-KR" altLang="en-US" sz="1138" dirty="0">
                <a:solidFill>
                  <a:schemeClr val="tx1"/>
                </a:solidFill>
              </a:rPr>
              <a:t>토 중 </a:t>
            </a:r>
            <a:r>
              <a:rPr lang="en-US" altLang="ko-KR" sz="1138" dirty="0">
                <a:solidFill>
                  <a:schemeClr val="tx1"/>
                </a:solidFill>
              </a:rPr>
              <a:t>1</a:t>
            </a:r>
            <a:r>
              <a:rPr lang="ko-KR" altLang="en-US" sz="1138" dirty="0">
                <a:solidFill>
                  <a:schemeClr val="tx1"/>
                </a:solidFill>
              </a:rPr>
              <a:t>日 </a:t>
            </a:r>
            <a:r>
              <a:rPr lang="en-US" altLang="ko-KR" sz="1138" dirty="0">
                <a:solidFill>
                  <a:schemeClr val="tx1"/>
                </a:solidFill>
              </a:rPr>
              <a:t>1</a:t>
            </a:r>
            <a:r>
              <a:rPr lang="ko-KR" altLang="en-US" sz="1138" dirty="0">
                <a:solidFill>
                  <a:schemeClr val="tx1"/>
                </a:solidFill>
              </a:rPr>
              <a:t>시간</a:t>
            </a:r>
            <a:r>
              <a:rPr lang="en-US" altLang="ko-KR" sz="1138" dirty="0">
                <a:solidFill>
                  <a:schemeClr val="tx1"/>
                </a:solidFill>
              </a:rPr>
              <a:t>)</a:t>
            </a:r>
          </a:p>
          <a:p>
            <a:endParaRPr lang="en-US" altLang="ko-KR" sz="1138" dirty="0">
              <a:solidFill>
                <a:schemeClr val="tx1"/>
              </a:solidFill>
            </a:endParaRPr>
          </a:p>
          <a:p>
            <a:endParaRPr lang="en-US" altLang="ko-KR" sz="1138" dirty="0">
              <a:solidFill>
                <a:schemeClr val="tx1"/>
              </a:solidFill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66C4C1D0-F33C-DDCC-CFC8-072DB4B4C648}"/>
              </a:ext>
            </a:extLst>
          </p:cNvPr>
          <p:cNvSpPr/>
          <p:nvPr/>
        </p:nvSpPr>
        <p:spPr>
          <a:xfrm>
            <a:off x="2857609" y="4193302"/>
            <a:ext cx="1045314" cy="23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25" dirty="0">
                <a:solidFill>
                  <a:schemeClr val="tx1"/>
                </a:solidFill>
              </a:rPr>
              <a:t>How</a:t>
            </a:r>
            <a:endParaRPr lang="ko-KR" altLang="en-US" sz="1625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9267636-58C3-F98D-7293-5F66BE792DE9}"/>
              </a:ext>
            </a:extLst>
          </p:cNvPr>
          <p:cNvSpPr txBox="1"/>
          <p:nvPr/>
        </p:nvSpPr>
        <p:spPr>
          <a:xfrm>
            <a:off x="967065" y="8961940"/>
            <a:ext cx="5020268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63" b="1" dirty="0"/>
              <a:t>***</a:t>
            </a:r>
            <a:r>
              <a:rPr lang="ko-KR" altLang="en-US" sz="1463" b="1" dirty="0"/>
              <a:t> </a:t>
            </a:r>
            <a:r>
              <a:rPr lang="ko-KR" altLang="en-US" sz="1463" b="1" dirty="0" err="1"/>
              <a:t>에이피스와</a:t>
            </a:r>
            <a:r>
              <a:rPr lang="ko-KR" altLang="en-US" sz="1463" b="1" dirty="0"/>
              <a:t> 함께 하는 시간은 당신의 </a:t>
            </a:r>
            <a:r>
              <a:rPr lang="ko-KR" altLang="en-US" sz="1463" b="1" dirty="0">
                <a:solidFill>
                  <a:srgbClr val="FF0000"/>
                </a:solidFill>
              </a:rPr>
              <a:t>스펙</a:t>
            </a:r>
            <a:r>
              <a:rPr lang="ko-KR" altLang="en-US" sz="1463" b="1" dirty="0"/>
              <a:t>이 됩니다</a:t>
            </a:r>
            <a:r>
              <a:rPr lang="en-US" altLang="ko-KR" sz="1463" b="1" dirty="0"/>
              <a:t>.***</a:t>
            </a:r>
          </a:p>
          <a:p>
            <a:endParaRPr lang="ko-KR" altLang="en-US" sz="1463" dirty="0"/>
          </a:p>
        </p:txBody>
      </p:sp>
      <p:sp>
        <p:nvSpPr>
          <p:cNvPr id="70" name="화살표: 갈매기형 수장 69">
            <a:extLst>
              <a:ext uri="{FF2B5EF4-FFF2-40B4-BE49-F238E27FC236}">
                <a16:creationId xmlns:a16="http://schemas.microsoft.com/office/drawing/2014/main" id="{C947EB51-B230-AC27-2F01-2DE9826B6093}"/>
              </a:ext>
            </a:extLst>
          </p:cNvPr>
          <p:cNvSpPr/>
          <p:nvPr/>
        </p:nvSpPr>
        <p:spPr>
          <a:xfrm rot="5400000">
            <a:off x="3313467" y="4996376"/>
            <a:ext cx="133595" cy="1814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>
              <a:solidFill>
                <a:schemeClr val="tx1"/>
              </a:solidFill>
            </a:endParaRPr>
          </a:p>
        </p:txBody>
      </p:sp>
      <p:sp>
        <p:nvSpPr>
          <p:cNvPr id="72" name="화살표: 갈매기형 수장 71">
            <a:extLst>
              <a:ext uri="{FF2B5EF4-FFF2-40B4-BE49-F238E27FC236}">
                <a16:creationId xmlns:a16="http://schemas.microsoft.com/office/drawing/2014/main" id="{B2E937DB-4290-4E76-44DA-7152E0E847F0}"/>
              </a:ext>
            </a:extLst>
          </p:cNvPr>
          <p:cNvSpPr/>
          <p:nvPr/>
        </p:nvSpPr>
        <p:spPr>
          <a:xfrm rot="5400000">
            <a:off x="3317268" y="5515097"/>
            <a:ext cx="133595" cy="1814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>
              <a:solidFill>
                <a:schemeClr val="tx1"/>
              </a:solidFill>
            </a:endParaRPr>
          </a:p>
        </p:txBody>
      </p:sp>
      <p:sp>
        <p:nvSpPr>
          <p:cNvPr id="73" name="화살표: 갈매기형 수장 72">
            <a:extLst>
              <a:ext uri="{FF2B5EF4-FFF2-40B4-BE49-F238E27FC236}">
                <a16:creationId xmlns:a16="http://schemas.microsoft.com/office/drawing/2014/main" id="{4CB0A447-F49C-1754-FE2E-F9FFFCC45AAF}"/>
              </a:ext>
            </a:extLst>
          </p:cNvPr>
          <p:cNvSpPr/>
          <p:nvPr/>
        </p:nvSpPr>
        <p:spPr>
          <a:xfrm rot="5400000">
            <a:off x="3313467" y="6033818"/>
            <a:ext cx="133595" cy="1814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>
              <a:solidFill>
                <a:schemeClr val="tx1"/>
              </a:solidFill>
            </a:endParaRPr>
          </a:p>
        </p:txBody>
      </p:sp>
      <p:sp>
        <p:nvSpPr>
          <p:cNvPr id="74" name="화살표: 갈매기형 수장 73">
            <a:extLst>
              <a:ext uri="{FF2B5EF4-FFF2-40B4-BE49-F238E27FC236}">
                <a16:creationId xmlns:a16="http://schemas.microsoft.com/office/drawing/2014/main" id="{71C6552A-127D-8841-527F-3BB43DEF5C51}"/>
              </a:ext>
            </a:extLst>
          </p:cNvPr>
          <p:cNvSpPr/>
          <p:nvPr/>
        </p:nvSpPr>
        <p:spPr>
          <a:xfrm rot="5400000">
            <a:off x="3313467" y="6557178"/>
            <a:ext cx="133595" cy="1814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</TotalTime>
  <Words>164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 희진</dc:creator>
  <cp:lastModifiedBy>권 희진</cp:lastModifiedBy>
  <cp:revision>1</cp:revision>
  <cp:lastPrinted>2023-02-10T07:58:46Z</cp:lastPrinted>
  <dcterms:created xsi:type="dcterms:W3CDTF">2023-02-10T06:09:31Z</dcterms:created>
  <dcterms:modified xsi:type="dcterms:W3CDTF">2023-02-10T08:00:32Z</dcterms:modified>
</cp:coreProperties>
</file>