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4" r:id="rId2"/>
    <p:sldId id="285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96" d="100"/>
          <a:sy n="96" d="100"/>
        </p:scale>
        <p:origin x="8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2022-12-08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8688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0399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2022-12-08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2022.12.06.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158365"/>
              </p:ext>
            </p:extLst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7" name="그림 41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0438" y="1103286"/>
            <a:ext cx="8119233" cy="5175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0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2022.12.06.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639" y="1103286"/>
            <a:ext cx="8136031" cy="4103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533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2707</TotalTime>
  <Words>76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757</cp:revision>
  <cp:lastPrinted>2019-04-01T05:27:46Z</cp:lastPrinted>
  <dcterms:created xsi:type="dcterms:W3CDTF">2016-09-02T04:58:22Z</dcterms:created>
  <dcterms:modified xsi:type="dcterms:W3CDTF">2022-12-08T01:54:40Z</dcterms:modified>
</cp:coreProperties>
</file>