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7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67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21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A7E23D77-12A2-4F70-A50D-839947895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5" name="_x406024808" descr="EMB000015604081">
            <a:extLst>
              <a:ext uri="{FF2B5EF4-FFF2-40B4-BE49-F238E27FC236}">
                <a16:creationId xmlns:a16="http://schemas.microsoft.com/office/drawing/2014/main" id="{A0ACB5F9-7991-4324-8074-DE8AB3199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5" t="31532" r="18715" b="12869"/>
          <a:stretch>
            <a:fillRect/>
          </a:stretch>
        </p:blipFill>
        <p:spPr bwMode="auto">
          <a:xfrm>
            <a:off x="392895" y="1606487"/>
            <a:ext cx="8067537" cy="424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1D3B685B-8C5F-4DA3-BB54-B1597E153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4" name="_x406024520" descr="EMB000015604086">
            <a:extLst>
              <a:ext uri="{FF2B5EF4-FFF2-40B4-BE49-F238E27FC236}">
                <a16:creationId xmlns:a16="http://schemas.microsoft.com/office/drawing/2014/main" id="{DC3DABA4-C202-4212-BA7F-7F4CF0C53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81" t="22734" r="18555" b="20656"/>
          <a:stretch>
            <a:fillRect/>
          </a:stretch>
        </p:blipFill>
        <p:spPr bwMode="auto">
          <a:xfrm>
            <a:off x="372314" y="1559219"/>
            <a:ext cx="8088118" cy="439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63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664C4189-F840-4EEB-9F7A-73D5940A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2" y="-2486088"/>
            <a:ext cx="1373702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06024520" descr="EMB000015604087">
            <a:extLst>
              <a:ext uri="{FF2B5EF4-FFF2-40B4-BE49-F238E27FC236}">
                <a16:creationId xmlns:a16="http://schemas.microsoft.com/office/drawing/2014/main" id="{A8A9AE15-7D71-4161-B490-9CE91EA56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19" t="50969" r="18715" b="4550"/>
          <a:stretch>
            <a:fillRect/>
          </a:stretch>
        </p:blipFill>
        <p:spPr bwMode="auto">
          <a:xfrm>
            <a:off x="349388" y="1606486"/>
            <a:ext cx="8111044" cy="359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79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117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641</cp:revision>
  <cp:lastPrinted>2019-04-01T05:27:46Z</cp:lastPrinted>
  <dcterms:created xsi:type="dcterms:W3CDTF">2016-09-02T04:58:22Z</dcterms:created>
  <dcterms:modified xsi:type="dcterms:W3CDTF">2021-09-07T08:11:24Z</dcterms:modified>
</cp:coreProperties>
</file>