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6869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76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5" name="_x438585880" descr="EMB000026f401a9">
            <a:extLst>
              <a:ext uri="{FF2B5EF4-FFF2-40B4-BE49-F238E27FC236}">
                <a16:creationId xmlns:a16="http://schemas.microsoft.com/office/drawing/2014/main" id="{73434577-54B6-43D1-A44A-471D6CDC0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22462" r="18697" b="22177"/>
          <a:stretch>
            <a:fillRect/>
          </a:stretch>
        </p:blipFill>
        <p:spPr bwMode="auto">
          <a:xfrm>
            <a:off x="392894" y="1554117"/>
            <a:ext cx="7923521" cy="431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89C5937B-42D3-43D7-B679-3BEA09792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8584440" descr="EMB000026f401ab">
            <a:extLst>
              <a:ext uri="{FF2B5EF4-FFF2-40B4-BE49-F238E27FC236}">
                <a16:creationId xmlns:a16="http://schemas.microsoft.com/office/drawing/2014/main" id="{894CBA7C-F85F-4B57-962A-B0811C3D4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78" t="22122" r="19041" b="21597"/>
          <a:stretch>
            <a:fillRect/>
          </a:stretch>
        </p:blipFill>
        <p:spPr bwMode="auto">
          <a:xfrm>
            <a:off x="371867" y="1558089"/>
            <a:ext cx="8016557" cy="439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74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5671797B-FDD6-46AC-AA7B-7FBC74E3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85" y="-318230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1036024" descr="EMB000026f401ad">
            <a:extLst>
              <a:ext uri="{FF2B5EF4-FFF2-40B4-BE49-F238E27FC236}">
                <a16:creationId xmlns:a16="http://schemas.microsoft.com/office/drawing/2014/main" id="{19B877CC-75AB-41C9-826E-8180EA0A4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31973" r="18510" b="17487"/>
          <a:stretch>
            <a:fillRect/>
          </a:stretch>
        </p:blipFill>
        <p:spPr bwMode="auto">
          <a:xfrm>
            <a:off x="361466" y="1547727"/>
            <a:ext cx="8026958" cy="373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23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607</cp:revision>
  <cp:lastPrinted>2019-04-01T05:27:46Z</cp:lastPrinted>
  <dcterms:created xsi:type="dcterms:W3CDTF">2016-09-02T04:58:22Z</dcterms:created>
  <dcterms:modified xsi:type="dcterms:W3CDTF">2021-12-06T00:28:38Z</dcterms:modified>
</cp:coreProperties>
</file>