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1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1362616" descr="EMB0000281408cc">
            <a:extLst>
              <a:ext uri="{FF2B5EF4-FFF2-40B4-BE49-F238E27FC236}">
                <a16:creationId xmlns:a16="http://schemas.microsoft.com/office/drawing/2014/main" id="{5B85D319-85C5-4F02-AA63-92AF94917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6"/>
          <a:stretch>
            <a:fillRect/>
          </a:stretch>
        </p:blipFill>
        <p:spPr bwMode="auto">
          <a:xfrm>
            <a:off x="357836" y="1546428"/>
            <a:ext cx="8030588" cy="427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0" name="_x441362040" descr="EMB0000281408cb">
            <a:extLst>
              <a:ext uri="{FF2B5EF4-FFF2-40B4-BE49-F238E27FC236}">
                <a16:creationId xmlns:a16="http://schemas.microsoft.com/office/drawing/2014/main" id="{CF40AD95-0F98-4BD1-A9C3-99FC09698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99511"/>
            <a:ext cx="8064023" cy="42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553</cp:revision>
  <cp:lastPrinted>2019-04-01T05:27:46Z</cp:lastPrinted>
  <dcterms:created xsi:type="dcterms:W3CDTF">2016-09-02T04:58:22Z</dcterms:created>
  <dcterms:modified xsi:type="dcterms:W3CDTF">2020-12-22T01:09:01Z</dcterms:modified>
</cp:coreProperties>
</file>