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4608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5965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5276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1387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8591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7457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1992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6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6022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382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2022.03.28~04.01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>
            <a:extLst>
              <a:ext uri="{FF2B5EF4-FFF2-40B4-BE49-F238E27FC236}">
                <a16:creationId xmlns:a16="http://schemas.microsoft.com/office/drawing/2014/main" id="{2DDCC8D5-CD31-40AA-92C1-5E96811A52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079" y="1562547"/>
            <a:ext cx="8081353" cy="440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2022.03.28~04.01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E70C34C5-F24D-4B5D-836C-4ED37DE536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826" y="1551041"/>
            <a:ext cx="8043598" cy="4411289"/>
          </a:xfrm>
          <a:prstGeom prst="rect">
            <a:avLst/>
          </a:prstGeom>
        </p:spPr>
      </p:pic>
      <p:sp>
        <p:nvSpPr>
          <p:cNvPr id="4117" name="Rectangle 2">
            <a:extLst>
              <a:ext uri="{FF2B5EF4-FFF2-40B4-BE49-F238E27FC236}">
                <a16:creationId xmlns:a16="http://schemas.microsoft.com/office/drawing/2014/main" id="{A6887EB3-0074-42D8-B1A9-1508EC645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916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2022.03.28~04.01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055171CD-FB90-43E5-BF10-A23FF8F6FC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944" y="1549176"/>
            <a:ext cx="7959472" cy="435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47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2022.03.28~04.01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0CB0691E-0FAC-4E93-81E6-734E6F702D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794" y="1556849"/>
            <a:ext cx="8014629" cy="436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7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2022.03.28~04.01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5AE7474C-119F-4A68-9674-5ACA47F384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866" y="1555090"/>
            <a:ext cx="8016558" cy="423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3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2022.03.28~04.01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8ABCA14F-D0E4-40E9-A105-3CA254085C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6" y="1575198"/>
            <a:ext cx="8026958" cy="437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16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2022.03.28~04.01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84DB2FC1-5538-46A0-A7E3-D1FA67C419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7" y="1531571"/>
            <a:ext cx="8111045" cy="438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9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2022.03.28~04.01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31982D50-EB25-459D-98D7-4E9F3BBF2A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6" y="1555090"/>
            <a:ext cx="8039037" cy="440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27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2022.03.28~04.01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>
            <a:extLst>
              <a:ext uri="{FF2B5EF4-FFF2-40B4-BE49-F238E27FC236}">
                <a16:creationId xmlns:a16="http://schemas.microsoft.com/office/drawing/2014/main" id="{E23764B2-7BF9-4D5A-B4FE-011827B743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38" y="1539410"/>
            <a:ext cx="8053185" cy="441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13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2022.03.28~04.01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53B943EF-7D19-400B-B8B3-78007618F6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104" y="1545284"/>
            <a:ext cx="8119328" cy="432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2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2022.03.28~04.01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>
            <a:extLst>
              <a:ext uri="{FF2B5EF4-FFF2-40B4-BE49-F238E27FC236}">
                <a16:creationId xmlns:a16="http://schemas.microsoft.com/office/drawing/2014/main" id="{73DDAC91-C81B-4C9A-BEBA-D47ECCF6C7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6" y="1585388"/>
            <a:ext cx="8098966" cy="436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25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</TotalTime>
  <Words>473</Words>
  <Application>Microsoft Office PowerPoint</Application>
  <PresentationFormat>화면 슬라이드 쇼(4:3)</PresentationFormat>
  <Paragraphs>99</Paragraphs>
  <Slides>11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635</cp:revision>
  <cp:lastPrinted>2019-04-01T05:27:46Z</cp:lastPrinted>
  <dcterms:created xsi:type="dcterms:W3CDTF">2016-09-02T04:58:22Z</dcterms:created>
  <dcterms:modified xsi:type="dcterms:W3CDTF">2022-04-04T23:58:44Z</dcterms:modified>
</cp:coreProperties>
</file>