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47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86" y="1103285"/>
            <a:ext cx="8132163" cy="506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41" y="1097250"/>
            <a:ext cx="8119030" cy="506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092919"/>
            <a:ext cx="8131033" cy="507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778</cp:revision>
  <cp:lastPrinted>2019-04-01T05:27:46Z</cp:lastPrinted>
  <dcterms:created xsi:type="dcterms:W3CDTF">2016-09-02T04:58:22Z</dcterms:created>
  <dcterms:modified xsi:type="dcterms:W3CDTF">2023-01-17T00:16:50Z</dcterms:modified>
</cp:coreProperties>
</file>