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61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814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81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7" y="1124425"/>
            <a:ext cx="8119233" cy="502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77" y="1117372"/>
            <a:ext cx="8140094" cy="504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005" y="1124425"/>
            <a:ext cx="8137666" cy="268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88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2023.1.25.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29" y="1116611"/>
            <a:ext cx="8119841" cy="503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3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784</cp:revision>
  <cp:lastPrinted>2019-04-01T05:27:46Z</cp:lastPrinted>
  <dcterms:created xsi:type="dcterms:W3CDTF">2016-09-02T04:58:22Z</dcterms:created>
  <dcterms:modified xsi:type="dcterms:W3CDTF">2023-01-26T04:17:46Z</dcterms:modified>
</cp:coreProperties>
</file>