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49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9087F7ED-768C-4D03-B1DC-CDBB4CDA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EB00A56A-8BA2-474D-9E80-A9E0BDCF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5EDDF3D9-CB14-406B-86DF-BF11A4E5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200" y="-3901872"/>
            <a:ext cx="165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1" name="_x303246128" descr="EMB0000055c032b">
            <a:extLst>
              <a:ext uri="{FF2B5EF4-FFF2-40B4-BE49-F238E27FC236}">
                <a16:creationId xmlns:a16="http://schemas.microsoft.com/office/drawing/2014/main" id="{4351E861-592C-4C35-9566-82BFDFE1C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6" t="7915"/>
          <a:stretch>
            <a:fillRect/>
          </a:stretch>
        </p:blipFill>
        <p:spPr bwMode="auto">
          <a:xfrm>
            <a:off x="322864" y="1546427"/>
            <a:ext cx="8136031" cy="432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9087F7ED-768C-4D03-B1DC-CDBB4CDA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EB00A56A-8BA2-474D-9E80-A9E0BDCF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5EDDF3D9-CB14-406B-86DF-BF11A4E5E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200" y="-3901872"/>
            <a:ext cx="165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FC2F5E6-4895-4C28-B007-CEC003273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4">
            <a:extLst>
              <a:ext uri="{FF2B5EF4-FFF2-40B4-BE49-F238E27FC236}">
                <a16:creationId xmlns:a16="http://schemas.microsoft.com/office/drawing/2014/main" id="{A5699F07-30B3-447F-BBF4-767BAC16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296810848" descr="DRW0000055c0336">
            <a:extLst>
              <a:ext uri="{FF2B5EF4-FFF2-40B4-BE49-F238E27FC236}">
                <a16:creationId xmlns:a16="http://schemas.microsoft.com/office/drawing/2014/main" id="{0B143C85-584C-4281-B3A4-053AA4514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38" y="1547658"/>
            <a:ext cx="8059786" cy="432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593</cp:revision>
  <cp:lastPrinted>2019-04-01T05:27:46Z</cp:lastPrinted>
  <dcterms:created xsi:type="dcterms:W3CDTF">2016-09-02T04:58:22Z</dcterms:created>
  <dcterms:modified xsi:type="dcterms:W3CDTF">2021-03-25T00:28:33Z</dcterms:modified>
</cp:coreProperties>
</file>