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532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2401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5205289-8BB6-4A10-9DED-FA31EF767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5" name="_x446437984" descr="EMB000037140947">
            <a:extLst>
              <a:ext uri="{FF2B5EF4-FFF2-40B4-BE49-F238E27FC236}">
                <a16:creationId xmlns:a16="http://schemas.microsoft.com/office/drawing/2014/main" id="{3E29DEBB-6447-4DBB-9E8C-1B8FF6364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7" t="31757" r="18697" b="14215"/>
          <a:stretch>
            <a:fillRect/>
          </a:stretch>
        </p:blipFill>
        <p:spPr bwMode="auto">
          <a:xfrm>
            <a:off x="338166" y="1575198"/>
            <a:ext cx="8122266" cy="430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F9ABE614-5189-430A-918F-C775FB157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106959288" descr="EMB000037140949">
            <a:extLst>
              <a:ext uri="{FF2B5EF4-FFF2-40B4-BE49-F238E27FC236}">
                <a16:creationId xmlns:a16="http://schemas.microsoft.com/office/drawing/2014/main" id="{A29171DB-4C06-4E5E-9F18-A8CEE9D7A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t="32069" r="19127" b="14006"/>
          <a:stretch>
            <a:fillRect/>
          </a:stretch>
        </p:blipFill>
        <p:spPr bwMode="auto">
          <a:xfrm>
            <a:off x="392894" y="1579937"/>
            <a:ext cx="7923521" cy="429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09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715B8AD7-38C0-402A-BD05-DA6955EFC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4">
            <a:extLst>
              <a:ext uri="{FF2B5EF4-FFF2-40B4-BE49-F238E27FC236}">
                <a16:creationId xmlns:a16="http://schemas.microsoft.com/office/drawing/2014/main" id="{E9A22880-29D2-4F33-8674-A9D551A93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6">
            <a:extLst>
              <a:ext uri="{FF2B5EF4-FFF2-40B4-BE49-F238E27FC236}">
                <a16:creationId xmlns:a16="http://schemas.microsoft.com/office/drawing/2014/main" id="{EC8D993B-7B2D-49F5-BCE8-3DCACD9F8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5860984" descr="DRW000037140956">
            <a:extLst>
              <a:ext uri="{FF2B5EF4-FFF2-40B4-BE49-F238E27FC236}">
                <a16:creationId xmlns:a16="http://schemas.microsoft.com/office/drawing/2014/main" id="{998D1D6E-D4F4-4E41-A217-B3ABED5B0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80" y="1552297"/>
            <a:ext cx="7887236" cy="429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0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595</cp:revision>
  <cp:lastPrinted>2019-04-01T05:27:46Z</cp:lastPrinted>
  <dcterms:created xsi:type="dcterms:W3CDTF">2016-09-02T04:58:22Z</dcterms:created>
  <dcterms:modified xsi:type="dcterms:W3CDTF">2021-10-06T01:24:39Z</dcterms:modified>
</cp:coreProperties>
</file>