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73" r:id="rId6"/>
    <p:sldId id="270" r:id="rId7"/>
  </p:sldIdLst>
  <p:sldSz cx="6858000" cy="9144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1488" y="-3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E74-6DF0-45BB-92AC-28D463100CDA}" type="datetimeFigureOut">
              <a:rPr lang="ko-KR" altLang="en-US" smtClean="0"/>
              <a:pPr/>
              <a:t>2021-10-26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D85-3A5E-4D6C-BFD2-3D352DFB47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59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E74-6DF0-45BB-92AC-28D463100CDA}" type="datetimeFigureOut">
              <a:rPr lang="ko-KR" altLang="en-US" smtClean="0"/>
              <a:pPr/>
              <a:t>2021-10-26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D85-3A5E-4D6C-BFD2-3D352DFB47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1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E74-6DF0-45BB-92AC-28D463100CDA}" type="datetimeFigureOut">
              <a:rPr lang="ko-KR" altLang="en-US" smtClean="0"/>
              <a:pPr/>
              <a:t>2021-10-26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D85-3A5E-4D6C-BFD2-3D352DFB47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E74-6DF0-45BB-92AC-28D463100CDA}" type="datetimeFigureOut">
              <a:rPr lang="ko-KR" altLang="en-US" smtClean="0"/>
              <a:pPr/>
              <a:t>2021-10-26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D85-3A5E-4D6C-BFD2-3D352DFB47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20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E74-6DF0-45BB-92AC-28D463100CDA}" type="datetimeFigureOut">
              <a:rPr lang="ko-KR" altLang="en-US" smtClean="0"/>
              <a:pPr/>
              <a:t>2021-10-26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D85-3A5E-4D6C-BFD2-3D352DFB47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93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E74-6DF0-45BB-92AC-28D463100CDA}" type="datetimeFigureOut">
              <a:rPr lang="ko-KR" altLang="en-US" smtClean="0"/>
              <a:pPr/>
              <a:t>2021-10-26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D85-3A5E-4D6C-BFD2-3D352DFB47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99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E74-6DF0-45BB-92AC-28D463100CDA}" type="datetimeFigureOut">
              <a:rPr lang="ko-KR" altLang="en-US" smtClean="0"/>
              <a:pPr/>
              <a:t>2021-10-26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D85-3A5E-4D6C-BFD2-3D352DFB47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6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E74-6DF0-45BB-92AC-28D463100CDA}" type="datetimeFigureOut">
              <a:rPr lang="ko-KR" altLang="en-US" smtClean="0"/>
              <a:pPr/>
              <a:t>2021-10-26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D85-3A5E-4D6C-BFD2-3D352DFB47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91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E74-6DF0-45BB-92AC-28D463100CDA}" type="datetimeFigureOut">
              <a:rPr lang="ko-KR" altLang="en-US" smtClean="0"/>
              <a:pPr/>
              <a:t>2021-10-26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D85-3A5E-4D6C-BFD2-3D352DFB47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87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E74-6DF0-45BB-92AC-28D463100CDA}" type="datetimeFigureOut">
              <a:rPr lang="ko-KR" altLang="en-US" smtClean="0"/>
              <a:pPr/>
              <a:t>2021-10-26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D85-3A5E-4D6C-BFD2-3D352DFB47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12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E74-6DF0-45BB-92AC-28D463100CDA}" type="datetimeFigureOut">
              <a:rPr lang="ko-KR" altLang="en-US" smtClean="0"/>
              <a:pPr/>
              <a:t>2021-10-26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D85-3A5E-4D6C-BFD2-3D352DFB47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60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B3E74-6DF0-45BB-92AC-28D463100CDA}" type="datetimeFigureOut">
              <a:rPr lang="ko-KR" altLang="en-US" smtClean="0"/>
              <a:pPr/>
              <a:t>2021-10-26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5D85-3A5E-4D6C-BFD2-3D352DFB47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3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1" y="0"/>
            <a:ext cx="672506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2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2A43DEE-DC03-44D2-B5CA-CADAF81D8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" t="-79769" b="83311"/>
          <a:stretch/>
        </p:blipFill>
        <p:spPr>
          <a:xfrm>
            <a:off x="-69112" y="-7741367"/>
            <a:ext cx="6927112" cy="93610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F9110D8-4A32-4DD6-89C7-246853B1F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9" b="3936"/>
          <a:stretch/>
        </p:blipFill>
        <p:spPr>
          <a:xfrm>
            <a:off x="116632" y="1763688"/>
            <a:ext cx="6675358" cy="72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6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2A43DEE-DC03-44D2-B5CA-CADAF81D8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" t="-79769" b="83311"/>
          <a:stretch/>
        </p:blipFill>
        <p:spPr>
          <a:xfrm>
            <a:off x="-69112" y="-7741367"/>
            <a:ext cx="6927112" cy="93610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3B5EE98-BB30-48B4-ACE5-2E2B9954AA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" b="1944"/>
          <a:stretch/>
        </p:blipFill>
        <p:spPr>
          <a:xfrm>
            <a:off x="44623" y="1835696"/>
            <a:ext cx="6756117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2A43DEE-DC03-44D2-B5CA-CADAF81D8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" t="-79769" b="83311"/>
          <a:stretch/>
        </p:blipFill>
        <p:spPr>
          <a:xfrm>
            <a:off x="-69112" y="-7741367"/>
            <a:ext cx="6927112" cy="93610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B592002-3313-47C9-8AB6-9D299A0CB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4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4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DF2320E-1D36-4865-9134-B679CA6B9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" y="0"/>
            <a:ext cx="6725063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768C7B-873C-4382-AA3B-6FBEE7B7E61F}"/>
              </a:ext>
            </a:extLst>
          </p:cNvPr>
          <p:cNvSpPr txBox="1"/>
          <p:nvPr/>
        </p:nvSpPr>
        <p:spPr>
          <a:xfrm>
            <a:off x="2924944" y="1106324"/>
            <a:ext cx="51125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2021.11.23 ~ 2022.06.02</a:t>
            </a:r>
          </a:p>
        </p:txBody>
      </p:sp>
    </p:spTree>
    <p:extLst>
      <p:ext uri="{BB962C8B-B14F-4D97-AF65-F5344CB8AC3E}">
        <p14:creationId xmlns:p14="http://schemas.microsoft.com/office/powerpoint/2010/main" val="193149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" y="0"/>
            <a:ext cx="672506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7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</Words>
  <Application>Microsoft Office PowerPoint</Application>
  <PresentationFormat>화면 슬라이드 쇼(4:3)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나눔바른고딕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EDU-N007</cp:lastModifiedBy>
  <cp:revision>39</cp:revision>
  <cp:lastPrinted>2020-03-25T04:16:56Z</cp:lastPrinted>
  <dcterms:created xsi:type="dcterms:W3CDTF">2018-07-16T03:37:07Z</dcterms:created>
  <dcterms:modified xsi:type="dcterms:W3CDTF">2021-10-26T06:07:18Z</dcterms:modified>
</cp:coreProperties>
</file>