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3" r:id="rId2"/>
    <p:sldId id="285" r:id="rId3"/>
    <p:sldId id="284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0601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0516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2021.10.07(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549DA027-EBF7-4552-AEB1-221647D64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A4F0A8D1-8684-42AF-85EE-224AEB14E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E72CA6-BC60-44DB-B20E-0EC5CB3490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7EDF65E-7556-4EFA-A5A8-FA788B302F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87" name="_x386153760" descr="EMB000004d8498f">
            <a:extLst>
              <a:ext uri="{FF2B5EF4-FFF2-40B4-BE49-F238E27FC236}">
                <a16:creationId xmlns:a16="http://schemas.microsoft.com/office/drawing/2014/main" id="{C733273C-4204-4C55-BE3F-63ABCE45E2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02" t="22208" r="18697" b="24323"/>
          <a:stretch>
            <a:fillRect/>
          </a:stretch>
        </p:blipFill>
        <p:spPr bwMode="auto">
          <a:xfrm>
            <a:off x="392895" y="1564273"/>
            <a:ext cx="7995529" cy="4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2021.10.07(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549DA027-EBF7-4552-AEB1-221647D64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A4F0A8D1-8684-42AF-85EE-224AEB14E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E72CA6-BC60-44DB-B20E-0EC5CB3490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81D1E8D4-09AC-48BD-8DE2-EDFD6F48B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384885640" descr="EMB000004d84991">
            <a:extLst>
              <a:ext uri="{FF2B5EF4-FFF2-40B4-BE49-F238E27FC236}">
                <a16:creationId xmlns:a16="http://schemas.microsoft.com/office/drawing/2014/main" id="{5CC2AC4E-A31A-469E-B59D-C3595E2AF6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70" t="14687" r="18797" b="30013"/>
          <a:stretch>
            <a:fillRect/>
          </a:stretch>
        </p:blipFill>
        <p:spPr bwMode="auto">
          <a:xfrm>
            <a:off x="361466" y="1584088"/>
            <a:ext cx="8098966" cy="4287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5443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2021.10.07(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549DA027-EBF7-4552-AEB1-221647D64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A4F0A8D1-8684-42AF-85EE-224AEB14E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E72CA6-BC60-44DB-B20E-0EC5CB3490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F604FEA9-72BB-4B8A-8CFB-361F9EF368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386155344" descr="EMB000004d84993">
            <a:extLst>
              <a:ext uri="{FF2B5EF4-FFF2-40B4-BE49-F238E27FC236}">
                <a16:creationId xmlns:a16="http://schemas.microsoft.com/office/drawing/2014/main" id="{2662C9A2-67B1-4783-81F6-42564FCFCB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71" t="50925" r="18523" b="16188"/>
          <a:stretch>
            <a:fillRect/>
          </a:stretch>
        </p:blipFill>
        <p:spPr bwMode="auto">
          <a:xfrm>
            <a:off x="352568" y="1572213"/>
            <a:ext cx="8035856" cy="238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4364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2069</TotalTime>
  <Words>138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597</cp:revision>
  <cp:lastPrinted>2019-04-01T05:27:46Z</cp:lastPrinted>
  <dcterms:created xsi:type="dcterms:W3CDTF">2016-09-02T04:58:22Z</dcterms:created>
  <dcterms:modified xsi:type="dcterms:W3CDTF">2021-10-07T09:17:46Z</dcterms:modified>
</cp:coreProperties>
</file>