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19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20498"/>
              </p:ext>
            </p:extLst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6AB3C8DF-66AF-4015-BE2F-43EB6836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400" y="3549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023F3890-DE05-4158-8FCC-98B3C6E63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6310" y="1398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7" name="_x347171912" descr="EMB000005a0bddb">
            <a:extLst>
              <a:ext uri="{FF2B5EF4-FFF2-40B4-BE49-F238E27FC236}">
                <a16:creationId xmlns:a16="http://schemas.microsoft.com/office/drawing/2014/main" id="{3BE4AB79-3F38-44A9-BF9C-BB2FEF674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36" t="24464" r="22456" b="20071"/>
          <a:stretch>
            <a:fillRect/>
          </a:stretch>
        </p:blipFill>
        <p:spPr bwMode="auto">
          <a:xfrm>
            <a:off x="449288" y="1515866"/>
            <a:ext cx="8258305" cy="459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023F3890-DE05-4158-8FCC-98B3C6E63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6310" y="1398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94C064FE-C11F-4F44-9D09-DC053AA05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591FBFB-F449-4BAC-9720-823F8002B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" name="_x347453416" descr="EMB000005a0bddd">
            <a:extLst>
              <a:ext uri="{FF2B5EF4-FFF2-40B4-BE49-F238E27FC236}">
                <a16:creationId xmlns:a16="http://schemas.microsoft.com/office/drawing/2014/main" id="{C7B07482-B254-4AD8-BD24-FCE84322B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89" t="43008" r="23108" b="12016"/>
          <a:stretch>
            <a:fillRect/>
          </a:stretch>
        </p:blipFill>
        <p:spPr bwMode="auto">
          <a:xfrm>
            <a:off x="503549" y="1515865"/>
            <a:ext cx="8136903" cy="453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73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508</cp:revision>
  <cp:lastPrinted>2019-04-01T05:27:46Z</cp:lastPrinted>
  <dcterms:created xsi:type="dcterms:W3CDTF">2016-09-02T04:58:22Z</dcterms:created>
  <dcterms:modified xsi:type="dcterms:W3CDTF">2020-09-09T23:51:04Z</dcterms:modified>
</cp:coreProperties>
</file>