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3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6722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2020.12.07(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66630"/>
              </p:ext>
            </p:extLst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_x361805832" descr="EMB00000ab41614">
            <a:extLst>
              <a:ext uri="{FF2B5EF4-FFF2-40B4-BE49-F238E27FC236}">
                <a16:creationId xmlns:a16="http://schemas.microsoft.com/office/drawing/2014/main" id="{82B952CC-523F-452C-86A7-22CC4FB93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02"/>
          <a:stretch>
            <a:fillRect/>
          </a:stretch>
        </p:blipFill>
        <p:spPr bwMode="auto">
          <a:xfrm>
            <a:off x="349387" y="1586842"/>
            <a:ext cx="8111045" cy="420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04530" y="1154294"/>
            <a:ext cx="8216799" cy="4881351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2020.12.07(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023160"/>
              </p:ext>
            </p:extLst>
          </p:nvPr>
        </p:nvGraphicFramePr>
        <p:xfrm>
          <a:off x="308928" y="11741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4">
            <a:extLst>
              <a:ext uri="{FF2B5EF4-FFF2-40B4-BE49-F238E27FC236}">
                <a16:creationId xmlns:a16="http://schemas.microsoft.com/office/drawing/2014/main" id="{44A0D59D-D960-4C9C-87C3-CF217057C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5" y="-33672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6">
            <a:extLst>
              <a:ext uri="{FF2B5EF4-FFF2-40B4-BE49-F238E27FC236}">
                <a16:creationId xmlns:a16="http://schemas.microsoft.com/office/drawing/2014/main" id="{4AC153F2-BEED-421E-8FFB-78227FEFC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3" name="_x257822336" descr="DRW00002e041672">
            <a:extLst>
              <a:ext uri="{FF2B5EF4-FFF2-40B4-BE49-F238E27FC236}">
                <a16:creationId xmlns:a16="http://schemas.microsoft.com/office/drawing/2014/main" id="{B33BC190-8DCB-4DAE-AD0E-533E30C77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91" y="1666517"/>
            <a:ext cx="8016968" cy="425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64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543</cp:revision>
  <cp:lastPrinted>2019-04-01T05:27:46Z</cp:lastPrinted>
  <dcterms:created xsi:type="dcterms:W3CDTF">2016-09-02T04:58:22Z</dcterms:created>
  <dcterms:modified xsi:type="dcterms:W3CDTF">2020-12-08T02:54:09Z</dcterms:modified>
</cp:coreProperties>
</file>