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612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301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91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2022.04.29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794" y="1548352"/>
            <a:ext cx="7844605" cy="455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2022.04.29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404" y="1560104"/>
            <a:ext cx="7804996" cy="452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4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2022.04.29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589035"/>
            <a:ext cx="7895021" cy="445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4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2022.04.29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6" y="1598124"/>
            <a:ext cx="7678997" cy="211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9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152</Words>
  <Application>Microsoft Office PowerPoint</Application>
  <PresentationFormat>화면 슬라이드 쇼(4:3)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652</cp:revision>
  <cp:lastPrinted>2019-04-01T05:27:46Z</cp:lastPrinted>
  <dcterms:created xsi:type="dcterms:W3CDTF">2016-09-02T04:58:22Z</dcterms:created>
  <dcterms:modified xsi:type="dcterms:W3CDTF">2022-05-02T04:21:30Z</dcterms:modified>
</cp:coreProperties>
</file>